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8" r:id="rId2"/>
    <p:sldId id="298" r:id="rId3"/>
    <p:sldId id="292" r:id="rId4"/>
    <p:sldId id="290" r:id="rId5"/>
    <p:sldId id="291" r:id="rId6"/>
    <p:sldId id="293" r:id="rId7"/>
    <p:sldId id="297" r:id="rId8"/>
    <p:sldId id="286" r:id="rId9"/>
    <p:sldId id="296" r:id="rId10"/>
    <p:sldId id="301" r:id="rId11"/>
    <p:sldId id="295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B69"/>
    <a:srgbClr val="11193B"/>
    <a:srgbClr val="1B2963"/>
    <a:srgbClr val="151F4B"/>
    <a:srgbClr val="19255A"/>
    <a:srgbClr val="2E3E61"/>
    <a:srgbClr val="07116F"/>
    <a:srgbClr val="040A3E"/>
    <a:srgbClr val="060E61"/>
    <a:srgbClr val="060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94" autoAdjust="0"/>
    <p:restoredTop sz="96343" autoAdjust="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Med fravær</c:v>
                </c:pt>
              </c:strCache>
            </c:strRef>
          </c:tx>
          <c:invertIfNegative val="0"/>
          <c:cat>
            <c:strRef>
              <c:f>'Ark1'!$A$2:$A$4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Uden fravær</c:v>
                </c:pt>
              </c:strCache>
            </c:strRef>
          </c:tx>
          <c:invertIfNegative val="0"/>
          <c:cat>
            <c:strRef>
              <c:f>'Ark1'!$A$2:$A$4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'Ark1'!$C$2:$C$4</c:f>
              <c:numCache>
                <c:formatCode>General</c:formatCode>
                <c:ptCount val="3"/>
                <c:pt idx="0">
                  <c:v>35</c:v>
                </c:pt>
                <c:pt idx="1">
                  <c:v>37</c:v>
                </c:pt>
                <c:pt idx="2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865824"/>
        <c:axId val="439866216"/>
      </c:barChart>
      <c:catAx>
        <c:axId val="43986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9866216"/>
        <c:crosses val="autoZero"/>
        <c:auto val="1"/>
        <c:lblAlgn val="ctr"/>
        <c:lblOffset val="100"/>
        <c:noMultiLvlLbl val="0"/>
      </c:catAx>
      <c:valAx>
        <c:axId val="439866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9865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>
              <a:defRPr sz="1300"/>
            </a:lvl1pPr>
          </a:lstStyle>
          <a:p>
            <a:fld id="{6F11C408-927F-4BBB-91B6-D1E5CC3EA9D4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9" tIns="47780" rIns="95559" bIns="477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9" tIns="47780" rIns="95559" bIns="477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>
              <a:defRPr sz="1300"/>
            </a:lvl1pPr>
          </a:lstStyle>
          <a:p>
            <a:fld id="{2E3810F3-6640-445B-A639-52D9D814CF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_DAG0007.jpg"/>
          <p:cNvPicPr>
            <a:picLocks noChangeAspect="1"/>
          </p:cNvPicPr>
          <p:nvPr userDrawn="1"/>
        </p:nvPicPr>
        <p:blipFill>
          <a:blip r:embed="rId2" cstate="print"/>
          <a:srcRect t="18870" b="8494"/>
          <a:stretch>
            <a:fillRect/>
          </a:stretch>
        </p:blipFill>
        <p:spPr>
          <a:xfrm>
            <a:off x="0" y="0"/>
            <a:ext cx="9144000" cy="4430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0008" y="4659822"/>
            <a:ext cx="7772400" cy="64916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60E2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068" y="5337423"/>
            <a:ext cx="6400800" cy="9268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1" y="0"/>
            <a:ext cx="9144001" cy="1019342"/>
          </a:xfrm>
          <a:custGeom>
            <a:avLst/>
            <a:gdLst>
              <a:gd name="connsiteX0" fmla="*/ 0 w 9062114"/>
              <a:gd name="connsiteY0" fmla="*/ 0 h 996287"/>
              <a:gd name="connsiteX1" fmla="*/ 13648 w 9062114"/>
              <a:gd name="connsiteY1" fmla="*/ 996287 h 996287"/>
              <a:gd name="connsiteX2" fmla="*/ 9062114 w 9062114"/>
              <a:gd name="connsiteY2" fmla="*/ 0 h 996287"/>
              <a:gd name="connsiteX3" fmla="*/ 0 w 9062114"/>
              <a:gd name="connsiteY3" fmla="*/ 0 h 996287"/>
              <a:gd name="connsiteX0" fmla="*/ 0 w 8993875"/>
              <a:gd name="connsiteY0" fmla="*/ 0 h 996287"/>
              <a:gd name="connsiteX1" fmla="*/ 13648 w 8993875"/>
              <a:gd name="connsiteY1" fmla="*/ 996287 h 996287"/>
              <a:gd name="connsiteX2" fmla="*/ 8993875 w 8993875"/>
              <a:gd name="connsiteY2" fmla="*/ 0 h 996287"/>
              <a:gd name="connsiteX3" fmla="*/ 0 w 8993875"/>
              <a:gd name="connsiteY3" fmla="*/ 0 h 996287"/>
              <a:gd name="connsiteX0" fmla="*/ 0 w 8993875"/>
              <a:gd name="connsiteY0" fmla="*/ 0 h 1451212"/>
              <a:gd name="connsiteX1" fmla="*/ 13648 w 8993875"/>
              <a:gd name="connsiteY1" fmla="*/ 996287 h 1451212"/>
              <a:gd name="connsiteX2" fmla="*/ 8993875 w 8993875"/>
              <a:gd name="connsiteY2" fmla="*/ 0 h 1451212"/>
              <a:gd name="connsiteX3" fmla="*/ 0 w 8993875"/>
              <a:gd name="connsiteY3" fmla="*/ 0 h 1451212"/>
              <a:gd name="connsiteX0" fmla="*/ 0 w 9157649"/>
              <a:gd name="connsiteY0" fmla="*/ 1 h 1451212"/>
              <a:gd name="connsiteX1" fmla="*/ 13648 w 9157649"/>
              <a:gd name="connsiteY1" fmla="*/ 996288 h 1451212"/>
              <a:gd name="connsiteX2" fmla="*/ 9157649 w 9157649"/>
              <a:gd name="connsiteY2" fmla="*/ 0 h 1451212"/>
              <a:gd name="connsiteX3" fmla="*/ 0 w 9157649"/>
              <a:gd name="connsiteY3" fmla="*/ 1 h 1451212"/>
              <a:gd name="connsiteX0" fmla="*/ 0 w 9157649"/>
              <a:gd name="connsiteY0" fmla="*/ 1 h 1478508"/>
              <a:gd name="connsiteX1" fmla="*/ 13648 w 9157649"/>
              <a:gd name="connsiteY1" fmla="*/ 996288 h 1478508"/>
              <a:gd name="connsiteX2" fmla="*/ 9157649 w 9157649"/>
              <a:gd name="connsiteY2" fmla="*/ 0 h 1478508"/>
              <a:gd name="connsiteX3" fmla="*/ 0 w 9157649"/>
              <a:gd name="connsiteY3" fmla="*/ 1 h 1478508"/>
              <a:gd name="connsiteX0" fmla="*/ 0 w 9578455"/>
              <a:gd name="connsiteY0" fmla="*/ 1 h 1146413"/>
              <a:gd name="connsiteX1" fmla="*/ 13648 w 9578455"/>
              <a:gd name="connsiteY1" fmla="*/ 996288 h 1146413"/>
              <a:gd name="connsiteX2" fmla="*/ 2524837 w 9578455"/>
              <a:gd name="connsiteY2" fmla="*/ 900753 h 1146413"/>
              <a:gd name="connsiteX3" fmla="*/ 9157649 w 9578455"/>
              <a:gd name="connsiteY3" fmla="*/ 0 h 1146413"/>
              <a:gd name="connsiteX4" fmla="*/ 0 w 9578455"/>
              <a:gd name="connsiteY4" fmla="*/ 1 h 1146413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319148"/>
              <a:gd name="connsiteY0" fmla="*/ 0 h 1189630"/>
              <a:gd name="connsiteX1" fmla="*/ 13648 w 9319148"/>
              <a:gd name="connsiteY1" fmla="*/ 996287 h 1189630"/>
              <a:gd name="connsiteX2" fmla="*/ 2688610 w 9319148"/>
              <a:gd name="connsiteY2" fmla="*/ 1023582 h 1189630"/>
              <a:gd name="connsiteX3" fmla="*/ 8898342 w 9319148"/>
              <a:gd name="connsiteY3" fmla="*/ 1 h 1189630"/>
              <a:gd name="connsiteX4" fmla="*/ 0 w 9319148"/>
              <a:gd name="connsiteY4" fmla="*/ 0 h 1189630"/>
              <a:gd name="connsiteX0" fmla="*/ 0 w 8898342"/>
              <a:gd name="connsiteY0" fmla="*/ 0 h 1189630"/>
              <a:gd name="connsiteX1" fmla="*/ 13648 w 8898342"/>
              <a:gd name="connsiteY1" fmla="*/ 996287 h 1189630"/>
              <a:gd name="connsiteX2" fmla="*/ 2688610 w 8898342"/>
              <a:gd name="connsiteY2" fmla="*/ 1023582 h 1189630"/>
              <a:gd name="connsiteX3" fmla="*/ 8898342 w 8898342"/>
              <a:gd name="connsiteY3" fmla="*/ 1 h 1189630"/>
              <a:gd name="connsiteX4" fmla="*/ 0 w 8898342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71432"/>
              <a:gd name="connsiteX1" fmla="*/ 13648 w 9157649"/>
              <a:gd name="connsiteY1" fmla="*/ 996287 h 1171432"/>
              <a:gd name="connsiteX2" fmla="*/ 2688610 w 9157649"/>
              <a:gd name="connsiteY2" fmla="*/ 1023582 h 1171432"/>
              <a:gd name="connsiteX3" fmla="*/ 9157649 w 9157649"/>
              <a:gd name="connsiteY3" fmla="*/ 0 h 1171432"/>
              <a:gd name="connsiteX4" fmla="*/ 0 w 9157649"/>
              <a:gd name="connsiteY4" fmla="*/ 0 h 1171432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2674962 w 9157649"/>
              <a:gd name="connsiteY2" fmla="*/ 545910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3316406 w 9157649"/>
              <a:gd name="connsiteY2" fmla="*/ 832513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157784"/>
              <a:gd name="connsiteX1" fmla="*/ 13648 w 9157649"/>
              <a:gd name="connsiteY1" fmla="*/ 996287 h 1157784"/>
              <a:gd name="connsiteX2" fmla="*/ 3084394 w 9157649"/>
              <a:gd name="connsiteY2" fmla="*/ 1009934 h 1157784"/>
              <a:gd name="connsiteX3" fmla="*/ 9157649 w 9157649"/>
              <a:gd name="connsiteY3" fmla="*/ 0 h 1157784"/>
              <a:gd name="connsiteX4" fmla="*/ 0 w 9157649"/>
              <a:gd name="connsiteY4" fmla="*/ 0 h 1157784"/>
              <a:gd name="connsiteX0" fmla="*/ 0 w 9157649"/>
              <a:gd name="connsiteY0" fmla="*/ 0 h 1066800"/>
              <a:gd name="connsiteX1" fmla="*/ 13648 w 9157649"/>
              <a:gd name="connsiteY1" fmla="*/ 996287 h 1066800"/>
              <a:gd name="connsiteX2" fmla="*/ 3084394 w 9157649"/>
              <a:gd name="connsiteY2" fmla="*/ 1009934 h 1066800"/>
              <a:gd name="connsiteX3" fmla="*/ 9157649 w 9157649"/>
              <a:gd name="connsiteY3" fmla="*/ 0 h 1066800"/>
              <a:gd name="connsiteX4" fmla="*/ 0 w 9157649"/>
              <a:gd name="connsiteY4" fmla="*/ 0 h 1066800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575714 w 9157649"/>
              <a:gd name="connsiteY2" fmla="*/ 668740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116841"/>
              <a:gd name="connsiteX1" fmla="*/ 13648 w 9157649"/>
              <a:gd name="connsiteY1" fmla="*/ 996287 h 1116841"/>
              <a:gd name="connsiteX2" fmla="*/ 3357350 w 9157649"/>
              <a:gd name="connsiteY2" fmla="*/ 1023582 h 1116841"/>
              <a:gd name="connsiteX3" fmla="*/ 9157649 w 9157649"/>
              <a:gd name="connsiteY3" fmla="*/ 0 h 1116841"/>
              <a:gd name="connsiteX4" fmla="*/ 0 w 9157649"/>
              <a:gd name="connsiteY4" fmla="*/ 0 h 1116841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48603"/>
              <a:gd name="connsiteX1" fmla="*/ 13648 w 9157649"/>
              <a:gd name="connsiteY1" fmla="*/ 996287 h 1048603"/>
              <a:gd name="connsiteX2" fmla="*/ 3357350 w 9157649"/>
              <a:gd name="connsiteY2" fmla="*/ 1023582 h 1048603"/>
              <a:gd name="connsiteX3" fmla="*/ 9157649 w 9157649"/>
              <a:gd name="connsiteY3" fmla="*/ 0 h 1048603"/>
              <a:gd name="connsiteX4" fmla="*/ 0 w 9157649"/>
              <a:gd name="connsiteY4" fmla="*/ 0 h 104860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357350 w 9157649"/>
              <a:gd name="connsiteY2" fmla="*/ 899224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52569"/>
              <a:gd name="connsiteX1" fmla="*/ 13648 w 9157649"/>
              <a:gd name="connsiteY1" fmla="*/ 996287 h 1052569"/>
              <a:gd name="connsiteX2" fmla="*/ 3415872 w 9157649"/>
              <a:gd name="connsiteY2" fmla="*/ 994321 h 1052569"/>
              <a:gd name="connsiteX3" fmla="*/ 9157649 w 9157649"/>
              <a:gd name="connsiteY3" fmla="*/ 0 h 1052569"/>
              <a:gd name="connsiteX4" fmla="*/ 0 w 9157649"/>
              <a:gd name="connsiteY4" fmla="*/ 0 h 1052569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 w 9157649"/>
              <a:gd name="connsiteY1" fmla="*/ 985654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9" h="1019342">
                <a:moveTo>
                  <a:pt x="0" y="0"/>
                </a:moveTo>
                <a:cubicBezTo>
                  <a:pt x="0" y="328551"/>
                  <a:pt x="1" y="657103"/>
                  <a:pt x="1" y="985654"/>
                </a:cubicBezTo>
                <a:lnTo>
                  <a:pt x="3415872" y="994321"/>
                </a:lnTo>
                <a:cubicBezTo>
                  <a:pt x="6127227" y="1019342"/>
                  <a:pt x="8541225" y="300250"/>
                  <a:pt x="915764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rgbClr val="11193B"/>
              </a:gs>
              <a:gs pos="50000">
                <a:srgbClr val="19255A"/>
              </a:gs>
              <a:gs pos="74000">
                <a:srgbClr val="1B2963"/>
              </a:gs>
            </a:gsLst>
            <a:lin ang="5400000" scaled="0"/>
            <a:tileRect/>
          </a:gradFill>
          <a:ln>
            <a:noFill/>
          </a:ln>
          <a:effectLst>
            <a:outerShdw blurRad="45000" dist="88900" dir="2940000" sx="101000" sy="101000" rotWithShape="0">
              <a:srgbClr val="000000">
                <a:alpha val="1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_DAG0176.jpg"/>
          <p:cNvPicPr>
            <a:picLocks noChangeAspect="1"/>
          </p:cNvPicPr>
          <p:nvPr userDrawn="1"/>
        </p:nvPicPr>
        <p:blipFill>
          <a:blip r:embed="rId2" cstate="print"/>
          <a:srcRect t="2214" r="31391"/>
          <a:stretch>
            <a:fillRect/>
          </a:stretch>
        </p:blipFill>
        <p:spPr>
          <a:xfrm>
            <a:off x="4499434" y="0"/>
            <a:ext cx="4644566" cy="4488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0008" y="4659822"/>
            <a:ext cx="7772400" cy="64916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60E2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068" y="5337423"/>
            <a:ext cx="6400800" cy="9268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-1" y="0"/>
            <a:ext cx="9144001" cy="1019342"/>
          </a:xfrm>
          <a:custGeom>
            <a:avLst/>
            <a:gdLst>
              <a:gd name="connsiteX0" fmla="*/ 0 w 9062114"/>
              <a:gd name="connsiteY0" fmla="*/ 0 h 996287"/>
              <a:gd name="connsiteX1" fmla="*/ 13648 w 9062114"/>
              <a:gd name="connsiteY1" fmla="*/ 996287 h 996287"/>
              <a:gd name="connsiteX2" fmla="*/ 9062114 w 9062114"/>
              <a:gd name="connsiteY2" fmla="*/ 0 h 996287"/>
              <a:gd name="connsiteX3" fmla="*/ 0 w 9062114"/>
              <a:gd name="connsiteY3" fmla="*/ 0 h 996287"/>
              <a:gd name="connsiteX0" fmla="*/ 0 w 8993875"/>
              <a:gd name="connsiteY0" fmla="*/ 0 h 996287"/>
              <a:gd name="connsiteX1" fmla="*/ 13648 w 8993875"/>
              <a:gd name="connsiteY1" fmla="*/ 996287 h 996287"/>
              <a:gd name="connsiteX2" fmla="*/ 8993875 w 8993875"/>
              <a:gd name="connsiteY2" fmla="*/ 0 h 996287"/>
              <a:gd name="connsiteX3" fmla="*/ 0 w 8993875"/>
              <a:gd name="connsiteY3" fmla="*/ 0 h 996287"/>
              <a:gd name="connsiteX0" fmla="*/ 0 w 8993875"/>
              <a:gd name="connsiteY0" fmla="*/ 0 h 1451212"/>
              <a:gd name="connsiteX1" fmla="*/ 13648 w 8993875"/>
              <a:gd name="connsiteY1" fmla="*/ 996287 h 1451212"/>
              <a:gd name="connsiteX2" fmla="*/ 8993875 w 8993875"/>
              <a:gd name="connsiteY2" fmla="*/ 0 h 1451212"/>
              <a:gd name="connsiteX3" fmla="*/ 0 w 8993875"/>
              <a:gd name="connsiteY3" fmla="*/ 0 h 1451212"/>
              <a:gd name="connsiteX0" fmla="*/ 0 w 9157649"/>
              <a:gd name="connsiteY0" fmla="*/ 1 h 1451212"/>
              <a:gd name="connsiteX1" fmla="*/ 13648 w 9157649"/>
              <a:gd name="connsiteY1" fmla="*/ 996288 h 1451212"/>
              <a:gd name="connsiteX2" fmla="*/ 9157649 w 9157649"/>
              <a:gd name="connsiteY2" fmla="*/ 0 h 1451212"/>
              <a:gd name="connsiteX3" fmla="*/ 0 w 9157649"/>
              <a:gd name="connsiteY3" fmla="*/ 1 h 1451212"/>
              <a:gd name="connsiteX0" fmla="*/ 0 w 9157649"/>
              <a:gd name="connsiteY0" fmla="*/ 1 h 1478508"/>
              <a:gd name="connsiteX1" fmla="*/ 13648 w 9157649"/>
              <a:gd name="connsiteY1" fmla="*/ 996288 h 1478508"/>
              <a:gd name="connsiteX2" fmla="*/ 9157649 w 9157649"/>
              <a:gd name="connsiteY2" fmla="*/ 0 h 1478508"/>
              <a:gd name="connsiteX3" fmla="*/ 0 w 9157649"/>
              <a:gd name="connsiteY3" fmla="*/ 1 h 1478508"/>
              <a:gd name="connsiteX0" fmla="*/ 0 w 9578455"/>
              <a:gd name="connsiteY0" fmla="*/ 1 h 1146413"/>
              <a:gd name="connsiteX1" fmla="*/ 13648 w 9578455"/>
              <a:gd name="connsiteY1" fmla="*/ 996288 h 1146413"/>
              <a:gd name="connsiteX2" fmla="*/ 2524837 w 9578455"/>
              <a:gd name="connsiteY2" fmla="*/ 900753 h 1146413"/>
              <a:gd name="connsiteX3" fmla="*/ 9157649 w 9578455"/>
              <a:gd name="connsiteY3" fmla="*/ 0 h 1146413"/>
              <a:gd name="connsiteX4" fmla="*/ 0 w 9578455"/>
              <a:gd name="connsiteY4" fmla="*/ 1 h 1146413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319148"/>
              <a:gd name="connsiteY0" fmla="*/ 0 h 1189630"/>
              <a:gd name="connsiteX1" fmla="*/ 13648 w 9319148"/>
              <a:gd name="connsiteY1" fmla="*/ 996287 h 1189630"/>
              <a:gd name="connsiteX2" fmla="*/ 2688610 w 9319148"/>
              <a:gd name="connsiteY2" fmla="*/ 1023582 h 1189630"/>
              <a:gd name="connsiteX3" fmla="*/ 8898342 w 9319148"/>
              <a:gd name="connsiteY3" fmla="*/ 1 h 1189630"/>
              <a:gd name="connsiteX4" fmla="*/ 0 w 9319148"/>
              <a:gd name="connsiteY4" fmla="*/ 0 h 1189630"/>
              <a:gd name="connsiteX0" fmla="*/ 0 w 8898342"/>
              <a:gd name="connsiteY0" fmla="*/ 0 h 1189630"/>
              <a:gd name="connsiteX1" fmla="*/ 13648 w 8898342"/>
              <a:gd name="connsiteY1" fmla="*/ 996287 h 1189630"/>
              <a:gd name="connsiteX2" fmla="*/ 2688610 w 8898342"/>
              <a:gd name="connsiteY2" fmla="*/ 1023582 h 1189630"/>
              <a:gd name="connsiteX3" fmla="*/ 8898342 w 8898342"/>
              <a:gd name="connsiteY3" fmla="*/ 1 h 1189630"/>
              <a:gd name="connsiteX4" fmla="*/ 0 w 8898342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71432"/>
              <a:gd name="connsiteX1" fmla="*/ 13648 w 9157649"/>
              <a:gd name="connsiteY1" fmla="*/ 996287 h 1171432"/>
              <a:gd name="connsiteX2" fmla="*/ 2688610 w 9157649"/>
              <a:gd name="connsiteY2" fmla="*/ 1023582 h 1171432"/>
              <a:gd name="connsiteX3" fmla="*/ 9157649 w 9157649"/>
              <a:gd name="connsiteY3" fmla="*/ 0 h 1171432"/>
              <a:gd name="connsiteX4" fmla="*/ 0 w 9157649"/>
              <a:gd name="connsiteY4" fmla="*/ 0 h 1171432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2674962 w 9157649"/>
              <a:gd name="connsiteY2" fmla="*/ 545910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3316406 w 9157649"/>
              <a:gd name="connsiteY2" fmla="*/ 832513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157784"/>
              <a:gd name="connsiteX1" fmla="*/ 13648 w 9157649"/>
              <a:gd name="connsiteY1" fmla="*/ 996287 h 1157784"/>
              <a:gd name="connsiteX2" fmla="*/ 3084394 w 9157649"/>
              <a:gd name="connsiteY2" fmla="*/ 1009934 h 1157784"/>
              <a:gd name="connsiteX3" fmla="*/ 9157649 w 9157649"/>
              <a:gd name="connsiteY3" fmla="*/ 0 h 1157784"/>
              <a:gd name="connsiteX4" fmla="*/ 0 w 9157649"/>
              <a:gd name="connsiteY4" fmla="*/ 0 h 1157784"/>
              <a:gd name="connsiteX0" fmla="*/ 0 w 9157649"/>
              <a:gd name="connsiteY0" fmla="*/ 0 h 1066800"/>
              <a:gd name="connsiteX1" fmla="*/ 13648 w 9157649"/>
              <a:gd name="connsiteY1" fmla="*/ 996287 h 1066800"/>
              <a:gd name="connsiteX2" fmla="*/ 3084394 w 9157649"/>
              <a:gd name="connsiteY2" fmla="*/ 1009934 h 1066800"/>
              <a:gd name="connsiteX3" fmla="*/ 9157649 w 9157649"/>
              <a:gd name="connsiteY3" fmla="*/ 0 h 1066800"/>
              <a:gd name="connsiteX4" fmla="*/ 0 w 9157649"/>
              <a:gd name="connsiteY4" fmla="*/ 0 h 1066800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575714 w 9157649"/>
              <a:gd name="connsiteY2" fmla="*/ 668740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116841"/>
              <a:gd name="connsiteX1" fmla="*/ 13648 w 9157649"/>
              <a:gd name="connsiteY1" fmla="*/ 996287 h 1116841"/>
              <a:gd name="connsiteX2" fmla="*/ 3357350 w 9157649"/>
              <a:gd name="connsiteY2" fmla="*/ 1023582 h 1116841"/>
              <a:gd name="connsiteX3" fmla="*/ 9157649 w 9157649"/>
              <a:gd name="connsiteY3" fmla="*/ 0 h 1116841"/>
              <a:gd name="connsiteX4" fmla="*/ 0 w 9157649"/>
              <a:gd name="connsiteY4" fmla="*/ 0 h 1116841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48603"/>
              <a:gd name="connsiteX1" fmla="*/ 13648 w 9157649"/>
              <a:gd name="connsiteY1" fmla="*/ 996287 h 1048603"/>
              <a:gd name="connsiteX2" fmla="*/ 3357350 w 9157649"/>
              <a:gd name="connsiteY2" fmla="*/ 1023582 h 1048603"/>
              <a:gd name="connsiteX3" fmla="*/ 9157649 w 9157649"/>
              <a:gd name="connsiteY3" fmla="*/ 0 h 1048603"/>
              <a:gd name="connsiteX4" fmla="*/ 0 w 9157649"/>
              <a:gd name="connsiteY4" fmla="*/ 0 h 104860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357350 w 9157649"/>
              <a:gd name="connsiteY2" fmla="*/ 899224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52569"/>
              <a:gd name="connsiteX1" fmla="*/ 13648 w 9157649"/>
              <a:gd name="connsiteY1" fmla="*/ 996287 h 1052569"/>
              <a:gd name="connsiteX2" fmla="*/ 3415872 w 9157649"/>
              <a:gd name="connsiteY2" fmla="*/ 994321 h 1052569"/>
              <a:gd name="connsiteX3" fmla="*/ 9157649 w 9157649"/>
              <a:gd name="connsiteY3" fmla="*/ 0 h 1052569"/>
              <a:gd name="connsiteX4" fmla="*/ 0 w 9157649"/>
              <a:gd name="connsiteY4" fmla="*/ 0 h 1052569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 w 9157649"/>
              <a:gd name="connsiteY1" fmla="*/ 985654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9" h="1019342">
                <a:moveTo>
                  <a:pt x="0" y="0"/>
                </a:moveTo>
                <a:cubicBezTo>
                  <a:pt x="0" y="328551"/>
                  <a:pt x="1" y="657103"/>
                  <a:pt x="1" y="985654"/>
                </a:cubicBezTo>
                <a:lnTo>
                  <a:pt x="3415872" y="994321"/>
                </a:lnTo>
                <a:cubicBezTo>
                  <a:pt x="6127227" y="1019342"/>
                  <a:pt x="8541225" y="300250"/>
                  <a:pt x="915764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rgbClr val="11193B"/>
              </a:gs>
              <a:gs pos="50000">
                <a:srgbClr val="19255A"/>
              </a:gs>
              <a:gs pos="74000">
                <a:srgbClr val="1B2963"/>
              </a:gs>
            </a:gsLst>
            <a:lin ang="5400000" scaled="0"/>
            <a:tileRect/>
          </a:gradFill>
          <a:ln>
            <a:noFill/>
          </a:ln>
          <a:effectLst>
            <a:outerShdw blurRad="45000" dist="88900" dir="2940000" sx="101000" sy="101000" rotWithShape="0">
              <a:srgbClr val="000000">
                <a:alpha val="1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Billede 10" descr="_MG_084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932034"/>
            <a:ext cx="5117284" cy="35528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_MG_5135.jpg"/>
          <p:cNvPicPr>
            <a:picLocks noChangeAspect="1"/>
          </p:cNvPicPr>
          <p:nvPr userDrawn="1"/>
        </p:nvPicPr>
        <p:blipFill>
          <a:blip r:embed="rId2" cstate="print"/>
          <a:srcRect b="27363"/>
          <a:stretch>
            <a:fillRect/>
          </a:stretch>
        </p:blipFill>
        <p:spPr>
          <a:xfrm>
            <a:off x="0" y="0"/>
            <a:ext cx="9144000" cy="4430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0008" y="4659822"/>
            <a:ext cx="7772400" cy="64916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60E2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068" y="5337423"/>
            <a:ext cx="6400800" cy="9268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-1" y="0"/>
            <a:ext cx="9144001" cy="1019342"/>
          </a:xfrm>
          <a:custGeom>
            <a:avLst/>
            <a:gdLst>
              <a:gd name="connsiteX0" fmla="*/ 0 w 9062114"/>
              <a:gd name="connsiteY0" fmla="*/ 0 h 996287"/>
              <a:gd name="connsiteX1" fmla="*/ 13648 w 9062114"/>
              <a:gd name="connsiteY1" fmla="*/ 996287 h 996287"/>
              <a:gd name="connsiteX2" fmla="*/ 9062114 w 9062114"/>
              <a:gd name="connsiteY2" fmla="*/ 0 h 996287"/>
              <a:gd name="connsiteX3" fmla="*/ 0 w 9062114"/>
              <a:gd name="connsiteY3" fmla="*/ 0 h 996287"/>
              <a:gd name="connsiteX0" fmla="*/ 0 w 8993875"/>
              <a:gd name="connsiteY0" fmla="*/ 0 h 996287"/>
              <a:gd name="connsiteX1" fmla="*/ 13648 w 8993875"/>
              <a:gd name="connsiteY1" fmla="*/ 996287 h 996287"/>
              <a:gd name="connsiteX2" fmla="*/ 8993875 w 8993875"/>
              <a:gd name="connsiteY2" fmla="*/ 0 h 996287"/>
              <a:gd name="connsiteX3" fmla="*/ 0 w 8993875"/>
              <a:gd name="connsiteY3" fmla="*/ 0 h 996287"/>
              <a:gd name="connsiteX0" fmla="*/ 0 w 8993875"/>
              <a:gd name="connsiteY0" fmla="*/ 0 h 1451212"/>
              <a:gd name="connsiteX1" fmla="*/ 13648 w 8993875"/>
              <a:gd name="connsiteY1" fmla="*/ 996287 h 1451212"/>
              <a:gd name="connsiteX2" fmla="*/ 8993875 w 8993875"/>
              <a:gd name="connsiteY2" fmla="*/ 0 h 1451212"/>
              <a:gd name="connsiteX3" fmla="*/ 0 w 8993875"/>
              <a:gd name="connsiteY3" fmla="*/ 0 h 1451212"/>
              <a:gd name="connsiteX0" fmla="*/ 0 w 9157649"/>
              <a:gd name="connsiteY0" fmla="*/ 1 h 1451212"/>
              <a:gd name="connsiteX1" fmla="*/ 13648 w 9157649"/>
              <a:gd name="connsiteY1" fmla="*/ 996288 h 1451212"/>
              <a:gd name="connsiteX2" fmla="*/ 9157649 w 9157649"/>
              <a:gd name="connsiteY2" fmla="*/ 0 h 1451212"/>
              <a:gd name="connsiteX3" fmla="*/ 0 w 9157649"/>
              <a:gd name="connsiteY3" fmla="*/ 1 h 1451212"/>
              <a:gd name="connsiteX0" fmla="*/ 0 w 9157649"/>
              <a:gd name="connsiteY0" fmla="*/ 1 h 1478508"/>
              <a:gd name="connsiteX1" fmla="*/ 13648 w 9157649"/>
              <a:gd name="connsiteY1" fmla="*/ 996288 h 1478508"/>
              <a:gd name="connsiteX2" fmla="*/ 9157649 w 9157649"/>
              <a:gd name="connsiteY2" fmla="*/ 0 h 1478508"/>
              <a:gd name="connsiteX3" fmla="*/ 0 w 9157649"/>
              <a:gd name="connsiteY3" fmla="*/ 1 h 1478508"/>
              <a:gd name="connsiteX0" fmla="*/ 0 w 9578455"/>
              <a:gd name="connsiteY0" fmla="*/ 1 h 1146413"/>
              <a:gd name="connsiteX1" fmla="*/ 13648 w 9578455"/>
              <a:gd name="connsiteY1" fmla="*/ 996288 h 1146413"/>
              <a:gd name="connsiteX2" fmla="*/ 2524837 w 9578455"/>
              <a:gd name="connsiteY2" fmla="*/ 900753 h 1146413"/>
              <a:gd name="connsiteX3" fmla="*/ 9157649 w 9578455"/>
              <a:gd name="connsiteY3" fmla="*/ 0 h 1146413"/>
              <a:gd name="connsiteX4" fmla="*/ 0 w 9578455"/>
              <a:gd name="connsiteY4" fmla="*/ 1 h 1146413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319148"/>
              <a:gd name="connsiteY0" fmla="*/ 0 h 1189630"/>
              <a:gd name="connsiteX1" fmla="*/ 13648 w 9319148"/>
              <a:gd name="connsiteY1" fmla="*/ 996287 h 1189630"/>
              <a:gd name="connsiteX2" fmla="*/ 2688610 w 9319148"/>
              <a:gd name="connsiteY2" fmla="*/ 1023582 h 1189630"/>
              <a:gd name="connsiteX3" fmla="*/ 8898342 w 9319148"/>
              <a:gd name="connsiteY3" fmla="*/ 1 h 1189630"/>
              <a:gd name="connsiteX4" fmla="*/ 0 w 9319148"/>
              <a:gd name="connsiteY4" fmla="*/ 0 h 1189630"/>
              <a:gd name="connsiteX0" fmla="*/ 0 w 8898342"/>
              <a:gd name="connsiteY0" fmla="*/ 0 h 1189630"/>
              <a:gd name="connsiteX1" fmla="*/ 13648 w 8898342"/>
              <a:gd name="connsiteY1" fmla="*/ 996287 h 1189630"/>
              <a:gd name="connsiteX2" fmla="*/ 2688610 w 8898342"/>
              <a:gd name="connsiteY2" fmla="*/ 1023582 h 1189630"/>
              <a:gd name="connsiteX3" fmla="*/ 8898342 w 8898342"/>
              <a:gd name="connsiteY3" fmla="*/ 1 h 1189630"/>
              <a:gd name="connsiteX4" fmla="*/ 0 w 8898342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71432"/>
              <a:gd name="connsiteX1" fmla="*/ 13648 w 9157649"/>
              <a:gd name="connsiteY1" fmla="*/ 996287 h 1171432"/>
              <a:gd name="connsiteX2" fmla="*/ 2688610 w 9157649"/>
              <a:gd name="connsiteY2" fmla="*/ 1023582 h 1171432"/>
              <a:gd name="connsiteX3" fmla="*/ 9157649 w 9157649"/>
              <a:gd name="connsiteY3" fmla="*/ 0 h 1171432"/>
              <a:gd name="connsiteX4" fmla="*/ 0 w 9157649"/>
              <a:gd name="connsiteY4" fmla="*/ 0 h 1171432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2674962 w 9157649"/>
              <a:gd name="connsiteY2" fmla="*/ 545910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3316406 w 9157649"/>
              <a:gd name="connsiteY2" fmla="*/ 832513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157784"/>
              <a:gd name="connsiteX1" fmla="*/ 13648 w 9157649"/>
              <a:gd name="connsiteY1" fmla="*/ 996287 h 1157784"/>
              <a:gd name="connsiteX2" fmla="*/ 3084394 w 9157649"/>
              <a:gd name="connsiteY2" fmla="*/ 1009934 h 1157784"/>
              <a:gd name="connsiteX3" fmla="*/ 9157649 w 9157649"/>
              <a:gd name="connsiteY3" fmla="*/ 0 h 1157784"/>
              <a:gd name="connsiteX4" fmla="*/ 0 w 9157649"/>
              <a:gd name="connsiteY4" fmla="*/ 0 h 1157784"/>
              <a:gd name="connsiteX0" fmla="*/ 0 w 9157649"/>
              <a:gd name="connsiteY0" fmla="*/ 0 h 1066800"/>
              <a:gd name="connsiteX1" fmla="*/ 13648 w 9157649"/>
              <a:gd name="connsiteY1" fmla="*/ 996287 h 1066800"/>
              <a:gd name="connsiteX2" fmla="*/ 3084394 w 9157649"/>
              <a:gd name="connsiteY2" fmla="*/ 1009934 h 1066800"/>
              <a:gd name="connsiteX3" fmla="*/ 9157649 w 9157649"/>
              <a:gd name="connsiteY3" fmla="*/ 0 h 1066800"/>
              <a:gd name="connsiteX4" fmla="*/ 0 w 9157649"/>
              <a:gd name="connsiteY4" fmla="*/ 0 h 1066800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575714 w 9157649"/>
              <a:gd name="connsiteY2" fmla="*/ 668740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116841"/>
              <a:gd name="connsiteX1" fmla="*/ 13648 w 9157649"/>
              <a:gd name="connsiteY1" fmla="*/ 996287 h 1116841"/>
              <a:gd name="connsiteX2" fmla="*/ 3357350 w 9157649"/>
              <a:gd name="connsiteY2" fmla="*/ 1023582 h 1116841"/>
              <a:gd name="connsiteX3" fmla="*/ 9157649 w 9157649"/>
              <a:gd name="connsiteY3" fmla="*/ 0 h 1116841"/>
              <a:gd name="connsiteX4" fmla="*/ 0 w 9157649"/>
              <a:gd name="connsiteY4" fmla="*/ 0 h 1116841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48603"/>
              <a:gd name="connsiteX1" fmla="*/ 13648 w 9157649"/>
              <a:gd name="connsiteY1" fmla="*/ 996287 h 1048603"/>
              <a:gd name="connsiteX2" fmla="*/ 3357350 w 9157649"/>
              <a:gd name="connsiteY2" fmla="*/ 1023582 h 1048603"/>
              <a:gd name="connsiteX3" fmla="*/ 9157649 w 9157649"/>
              <a:gd name="connsiteY3" fmla="*/ 0 h 1048603"/>
              <a:gd name="connsiteX4" fmla="*/ 0 w 9157649"/>
              <a:gd name="connsiteY4" fmla="*/ 0 h 104860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357350 w 9157649"/>
              <a:gd name="connsiteY2" fmla="*/ 899224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52569"/>
              <a:gd name="connsiteX1" fmla="*/ 13648 w 9157649"/>
              <a:gd name="connsiteY1" fmla="*/ 996287 h 1052569"/>
              <a:gd name="connsiteX2" fmla="*/ 3415872 w 9157649"/>
              <a:gd name="connsiteY2" fmla="*/ 994321 h 1052569"/>
              <a:gd name="connsiteX3" fmla="*/ 9157649 w 9157649"/>
              <a:gd name="connsiteY3" fmla="*/ 0 h 1052569"/>
              <a:gd name="connsiteX4" fmla="*/ 0 w 9157649"/>
              <a:gd name="connsiteY4" fmla="*/ 0 h 1052569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 w 9157649"/>
              <a:gd name="connsiteY1" fmla="*/ 985654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9" h="1019342">
                <a:moveTo>
                  <a:pt x="0" y="0"/>
                </a:moveTo>
                <a:cubicBezTo>
                  <a:pt x="0" y="328551"/>
                  <a:pt x="1" y="657103"/>
                  <a:pt x="1" y="985654"/>
                </a:cubicBezTo>
                <a:lnTo>
                  <a:pt x="3415872" y="994321"/>
                </a:lnTo>
                <a:cubicBezTo>
                  <a:pt x="6127227" y="1019342"/>
                  <a:pt x="8541225" y="300250"/>
                  <a:pt x="915764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rgbClr val="11193B"/>
              </a:gs>
              <a:gs pos="50000">
                <a:srgbClr val="19255A"/>
              </a:gs>
              <a:gs pos="74000">
                <a:srgbClr val="1B2963"/>
              </a:gs>
            </a:gsLst>
            <a:lin ang="5400000" scaled="0"/>
            <a:tileRect/>
          </a:gradFill>
          <a:ln>
            <a:noFill/>
          </a:ln>
          <a:effectLst>
            <a:outerShdw blurRad="45000" dist="88900" dir="2940000" sx="101000" sy="101000" rotWithShape="0">
              <a:srgbClr val="000000">
                <a:alpha val="1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_MG_0459 1.jpg"/>
          <p:cNvPicPr>
            <a:picLocks noChangeAspect="1"/>
          </p:cNvPicPr>
          <p:nvPr userDrawn="1"/>
        </p:nvPicPr>
        <p:blipFill>
          <a:blip r:embed="rId2" cstate="print"/>
          <a:srcRect t="9823" b="17541"/>
          <a:stretch>
            <a:fillRect/>
          </a:stretch>
        </p:blipFill>
        <p:spPr>
          <a:xfrm>
            <a:off x="0" y="0"/>
            <a:ext cx="9144000" cy="4430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0008" y="4659822"/>
            <a:ext cx="7772400" cy="649169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60E2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068" y="5337423"/>
            <a:ext cx="6400800" cy="9268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-1" y="0"/>
            <a:ext cx="9144001" cy="1019342"/>
          </a:xfrm>
          <a:custGeom>
            <a:avLst/>
            <a:gdLst>
              <a:gd name="connsiteX0" fmla="*/ 0 w 9062114"/>
              <a:gd name="connsiteY0" fmla="*/ 0 h 996287"/>
              <a:gd name="connsiteX1" fmla="*/ 13648 w 9062114"/>
              <a:gd name="connsiteY1" fmla="*/ 996287 h 996287"/>
              <a:gd name="connsiteX2" fmla="*/ 9062114 w 9062114"/>
              <a:gd name="connsiteY2" fmla="*/ 0 h 996287"/>
              <a:gd name="connsiteX3" fmla="*/ 0 w 9062114"/>
              <a:gd name="connsiteY3" fmla="*/ 0 h 996287"/>
              <a:gd name="connsiteX0" fmla="*/ 0 w 8993875"/>
              <a:gd name="connsiteY0" fmla="*/ 0 h 996287"/>
              <a:gd name="connsiteX1" fmla="*/ 13648 w 8993875"/>
              <a:gd name="connsiteY1" fmla="*/ 996287 h 996287"/>
              <a:gd name="connsiteX2" fmla="*/ 8993875 w 8993875"/>
              <a:gd name="connsiteY2" fmla="*/ 0 h 996287"/>
              <a:gd name="connsiteX3" fmla="*/ 0 w 8993875"/>
              <a:gd name="connsiteY3" fmla="*/ 0 h 996287"/>
              <a:gd name="connsiteX0" fmla="*/ 0 w 8993875"/>
              <a:gd name="connsiteY0" fmla="*/ 0 h 1451212"/>
              <a:gd name="connsiteX1" fmla="*/ 13648 w 8993875"/>
              <a:gd name="connsiteY1" fmla="*/ 996287 h 1451212"/>
              <a:gd name="connsiteX2" fmla="*/ 8993875 w 8993875"/>
              <a:gd name="connsiteY2" fmla="*/ 0 h 1451212"/>
              <a:gd name="connsiteX3" fmla="*/ 0 w 8993875"/>
              <a:gd name="connsiteY3" fmla="*/ 0 h 1451212"/>
              <a:gd name="connsiteX0" fmla="*/ 0 w 9157649"/>
              <a:gd name="connsiteY0" fmla="*/ 1 h 1451212"/>
              <a:gd name="connsiteX1" fmla="*/ 13648 w 9157649"/>
              <a:gd name="connsiteY1" fmla="*/ 996288 h 1451212"/>
              <a:gd name="connsiteX2" fmla="*/ 9157649 w 9157649"/>
              <a:gd name="connsiteY2" fmla="*/ 0 h 1451212"/>
              <a:gd name="connsiteX3" fmla="*/ 0 w 9157649"/>
              <a:gd name="connsiteY3" fmla="*/ 1 h 1451212"/>
              <a:gd name="connsiteX0" fmla="*/ 0 w 9157649"/>
              <a:gd name="connsiteY0" fmla="*/ 1 h 1478508"/>
              <a:gd name="connsiteX1" fmla="*/ 13648 w 9157649"/>
              <a:gd name="connsiteY1" fmla="*/ 996288 h 1478508"/>
              <a:gd name="connsiteX2" fmla="*/ 9157649 w 9157649"/>
              <a:gd name="connsiteY2" fmla="*/ 0 h 1478508"/>
              <a:gd name="connsiteX3" fmla="*/ 0 w 9157649"/>
              <a:gd name="connsiteY3" fmla="*/ 1 h 1478508"/>
              <a:gd name="connsiteX0" fmla="*/ 0 w 9578455"/>
              <a:gd name="connsiteY0" fmla="*/ 1 h 1146413"/>
              <a:gd name="connsiteX1" fmla="*/ 13648 w 9578455"/>
              <a:gd name="connsiteY1" fmla="*/ 996288 h 1146413"/>
              <a:gd name="connsiteX2" fmla="*/ 2524837 w 9578455"/>
              <a:gd name="connsiteY2" fmla="*/ 900753 h 1146413"/>
              <a:gd name="connsiteX3" fmla="*/ 9157649 w 9578455"/>
              <a:gd name="connsiteY3" fmla="*/ 0 h 1146413"/>
              <a:gd name="connsiteX4" fmla="*/ 0 w 9578455"/>
              <a:gd name="connsiteY4" fmla="*/ 1 h 1146413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319148"/>
              <a:gd name="connsiteY0" fmla="*/ 0 h 1189630"/>
              <a:gd name="connsiteX1" fmla="*/ 13648 w 9319148"/>
              <a:gd name="connsiteY1" fmla="*/ 996287 h 1189630"/>
              <a:gd name="connsiteX2" fmla="*/ 2688610 w 9319148"/>
              <a:gd name="connsiteY2" fmla="*/ 1023582 h 1189630"/>
              <a:gd name="connsiteX3" fmla="*/ 8898342 w 9319148"/>
              <a:gd name="connsiteY3" fmla="*/ 1 h 1189630"/>
              <a:gd name="connsiteX4" fmla="*/ 0 w 9319148"/>
              <a:gd name="connsiteY4" fmla="*/ 0 h 1189630"/>
              <a:gd name="connsiteX0" fmla="*/ 0 w 8898342"/>
              <a:gd name="connsiteY0" fmla="*/ 0 h 1189630"/>
              <a:gd name="connsiteX1" fmla="*/ 13648 w 8898342"/>
              <a:gd name="connsiteY1" fmla="*/ 996287 h 1189630"/>
              <a:gd name="connsiteX2" fmla="*/ 2688610 w 8898342"/>
              <a:gd name="connsiteY2" fmla="*/ 1023582 h 1189630"/>
              <a:gd name="connsiteX3" fmla="*/ 8898342 w 8898342"/>
              <a:gd name="connsiteY3" fmla="*/ 1 h 1189630"/>
              <a:gd name="connsiteX4" fmla="*/ 0 w 8898342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71432"/>
              <a:gd name="connsiteX1" fmla="*/ 13648 w 9157649"/>
              <a:gd name="connsiteY1" fmla="*/ 996287 h 1171432"/>
              <a:gd name="connsiteX2" fmla="*/ 2688610 w 9157649"/>
              <a:gd name="connsiteY2" fmla="*/ 1023582 h 1171432"/>
              <a:gd name="connsiteX3" fmla="*/ 9157649 w 9157649"/>
              <a:gd name="connsiteY3" fmla="*/ 0 h 1171432"/>
              <a:gd name="connsiteX4" fmla="*/ 0 w 9157649"/>
              <a:gd name="connsiteY4" fmla="*/ 0 h 1171432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2674962 w 9157649"/>
              <a:gd name="connsiteY2" fmla="*/ 545910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3316406 w 9157649"/>
              <a:gd name="connsiteY2" fmla="*/ 832513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157784"/>
              <a:gd name="connsiteX1" fmla="*/ 13648 w 9157649"/>
              <a:gd name="connsiteY1" fmla="*/ 996287 h 1157784"/>
              <a:gd name="connsiteX2" fmla="*/ 3084394 w 9157649"/>
              <a:gd name="connsiteY2" fmla="*/ 1009934 h 1157784"/>
              <a:gd name="connsiteX3" fmla="*/ 9157649 w 9157649"/>
              <a:gd name="connsiteY3" fmla="*/ 0 h 1157784"/>
              <a:gd name="connsiteX4" fmla="*/ 0 w 9157649"/>
              <a:gd name="connsiteY4" fmla="*/ 0 h 1157784"/>
              <a:gd name="connsiteX0" fmla="*/ 0 w 9157649"/>
              <a:gd name="connsiteY0" fmla="*/ 0 h 1066800"/>
              <a:gd name="connsiteX1" fmla="*/ 13648 w 9157649"/>
              <a:gd name="connsiteY1" fmla="*/ 996287 h 1066800"/>
              <a:gd name="connsiteX2" fmla="*/ 3084394 w 9157649"/>
              <a:gd name="connsiteY2" fmla="*/ 1009934 h 1066800"/>
              <a:gd name="connsiteX3" fmla="*/ 9157649 w 9157649"/>
              <a:gd name="connsiteY3" fmla="*/ 0 h 1066800"/>
              <a:gd name="connsiteX4" fmla="*/ 0 w 9157649"/>
              <a:gd name="connsiteY4" fmla="*/ 0 h 1066800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575714 w 9157649"/>
              <a:gd name="connsiteY2" fmla="*/ 668740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116841"/>
              <a:gd name="connsiteX1" fmla="*/ 13648 w 9157649"/>
              <a:gd name="connsiteY1" fmla="*/ 996287 h 1116841"/>
              <a:gd name="connsiteX2" fmla="*/ 3357350 w 9157649"/>
              <a:gd name="connsiteY2" fmla="*/ 1023582 h 1116841"/>
              <a:gd name="connsiteX3" fmla="*/ 9157649 w 9157649"/>
              <a:gd name="connsiteY3" fmla="*/ 0 h 1116841"/>
              <a:gd name="connsiteX4" fmla="*/ 0 w 9157649"/>
              <a:gd name="connsiteY4" fmla="*/ 0 h 1116841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48603"/>
              <a:gd name="connsiteX1" fmla="*/ 13648 w 9157649"/>
              <a:gd name="connsiteY1" fmla="*/ 996287 h 1048603"/>
              <a:gd name="connsiteX2" fmla="*/ 3357350 w 9157649"/>
              <a:gd name="connsiteY2" fmla="*/ 1023582 h 1048603"/>
              <a:gd name="connsiteX3" fmla="*/ 9157649 w 9157649"/>
              <a:gd name="connsiteY3" fmla="*/ 0 h 1048603"/>
              <a:gd name="connsiteX4" fmla="*/ 0 w 9157649"/>
              <a:gd name="connsiteY4" fmla="*/ 0 h 104860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357350 w 9157649"/>
              <a:gd name="connsiteY2" fmla="*/ 899224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52569"/>
              <a:gd name="connsiteX1" fmla="*/ 13648 w 9157649"/>
              <a:gd name="connsiteY1" fmla="*/ 996287 h 1052569"/>
              <a:gd name="connsiteX2" fmla="*/ 3415872 w 9157649"/>
              <a:gd name="connsiteY2" fmla="*/ 994321 h 1052569"/>
              <a:gd name="connsiteX3" fmla="*/ 9157649 w 9157649"/>
              <a:gd name="connsiteY3" fmla="*/ 0 h 1052569"/>
              <a:gd name="connsiteX4" fmla="*/ 0 w 9157649"/>
              <a:gd name="connsiteY4" fmla="*/ 0 h 1052569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 w 9157649"/>
              <a:gd name="connsiteY1" fmla="*/ 985654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9" h="1019342">
                <a:moveTo>
                  <a:pt x="0" y="0"/>
                </a:moveTo>
                <a:cubicBezTo>
                  <a:pt x="0" y="328551"/>
                  <a:pt x="1" y="657103"/>
                  <a:pt x="1" y="985654"/>
                </a:cubicBezTo>
                <a:lnTo>
                  <a:pt x="3415872" y="994321"/>
                </a:lnTo>
                <a:cubicBezTo>
                  <a:pt x="6127227" y="1019342"/>
                  <a:pt x="8541225" y="300250"/>
                  <a:pt x="915764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rgbClr val="11193B"/>
              </a:gs>
              <a:gs pos="50000">
                <a:srgbClr val="19255A"/>
              </a:gs>
              <a:gs pos="74000">
                <a:srgbClr val="1B2963"/>
              </a:gs>
            </a:gsLst>
            <a:lin ang="5400000" scaled="0"/>
            <a:tileRect/>
          </a:gradFill>
          <a:ln>
            <a:noFill/>
          </a:ln>
          <a:effectLst>
            <a:outerShdw blurRad="45000" dist="88900" dir="2940000" sx="101000" sy="101000" rotWithShape="0">
              <a:srgbClr val="000000">
                <a:alpha val="1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_DAG9560.jpg"/>
          <p:cNvPicPr>
            <a:picLocks noChangeAspect="1"/>
          </p:cNvPicPr>
          <p:nvPr userDrawn="1"/>
        </p:nvPicPr>
        <p:blipFill>
          <a:blip r:embed="rId2" cstate="print"/>
          <a:srcRect r="25067"/>
          <a:stretch>
            <a:fillRect/>
          </a:stretch>
        </p:blipFill>
        <p:spPr>
          <a:xfrm>
            <a:off x="4169664" y="-1"/>
            <a:ext cx="4974336" cy="4479143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pic>
        <p:nvPicPr>
          <p:cNvPr id="8" name="Billede 7" descr="_MG_3573.jpg"/>
          <p:cNvPicPr>
            <a:picLocks noChangeAspect="1"/>
          </p:cNvPicPr>
          <p:nvPr userDrawn="1"/>
        </p:nvPicPr>
        <p:blipFill>
          <a:blip r:embed="rId3" cstate="print"/>
          <a:srcRect l="19006"/>
          <a:stretch>
            <a:fillRect/>
          </a:stretch>
        </p:blipFill>
        <p:spPr>
          <a:xfrm>
            <a:off x="0" y="717804"/>
            <a:ext cx="4572000" cy="3765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0008" y="4659822"/>
            <a:ext cx="7772400" cy="64916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60E2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068" y="5337423"/>
            <a:ext cx="6400800" cy="9268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-1" y="0"/>
            <a:ext cx="9144001" cy="1019342"/>
          </a:xfrm>
          <a:custGeom>
            <a:avLst/>
            <a:gdLst>
              <a:gd name="connsiteX0" fmla="*/ 0 w 9062114"/>
              <a:gd name="connsiteY0" fmla="*/ 0 h 996287"/>
              <a:gd name="connsiteX1" fmla="*/ 13648 w 9062114"/>
              <a:gd name="connsiteY1" fmla="*/ 996287 h 996287"/>
              <a:gd name="connsiteX2" fmla="*/ 9062114 w 9062114"/>
              <a:gd name="connsiteY2" fmla="*/ 0 h 996287"/>
              <a:gd name="connsiteX3" fmla="*/ 0 w 9062114"/>
              <a:gd name="connsiteY3" fmla="*/ 0 h 996287"/>
              <a:gd name="connsiteX0" fmla="*/ 0 w 8993875"/>
              <a:gd name="connsiteY0" fmla="*/ 0 h 996287"/>
              <a:gd name="connsiteX1" fmla="*/ 13648 w 8993875"/>
              <a:gd name="connsiteY1" fmla="*/ 996287 h 996287"/>
              <a:gd name="connsiteX2" fmla="*/ 8993875 w 8993875"/>
              <a:gd name="connsiteY2" fmla="*/ 0 h 996287"/>
              <a:gd name="connsiteX3" fmla="*/ 0 w 8993875"/>
              <a:gd name="connsiteY3" fmla="*/ 0 h 996287"/>
              <a:gd name="connsiteX0" fmla="*/ 0 w 8993875"/>
              <a:gd name="connsiteY0" fmla="*/ 0 h 1451212"/>
              <a:gd name="connsiteX1" fmla="*/ 13648 w 8993875"/>
              <a:gd name="connsiteY1" fmla="*/ 996287 h 1451212"/>
              <a:gd name="connsiteX2" fmla="*/ 8993875 w 8993875"/>
              <a:gd name="connsiteY2" fmla="*/ 0 h 1451212"/>
              <a:gd name="connsiteX3" fmla="*/ 0 w 8993875"/>
              <a:gd name="connsiteY3" fmla="*/ 0 h 1451212"/>
              <a:gd name="connsiteX0" fmla="*/ 0 w 9157649"/>
              <a:gd name="connsiteY0" fmla="*/ 1 h 1451212"/>
              <a:gd name="connsiteX1" fmla="*/ 13648 w 9157649"/>
              <a:gd name="connsiteY1" fmla="*/ 996288 h 1451212"/>
              <a:gd name="connsiteX2" fmla="*/ 9157649 w 9157649"/>
              <a:gd name="connsiteY2" fmla="*/ 0 h 1451212"/>
              <a:gd name="connsiteX3" fmla="*/ 0 w 9157649"/>
              <a:gd name="connsiteY3" fmla="*/ 1 h 1451212"/>
              <a:gd name="connsiteX0" fmla="*/ 0 w 9157649"/>
              <a:gd name="connsiteY0" fmla="*/ 1 h 1478508"/>
              <a:gd name="connsiteX1" fmla="*/ 13648 w 9157649"/>
              <a:gd name="connsiteY1" fmla="*/ 996288 h 1478508"/>
              <a:gd name="connsiteX2" fmla="*/ 9157649 w 9157649"/>
              <a:gd name="connsiteY2" fmla="*/ 0 h 1478508"/>
              <a:gd name="connsiteX3" fmla="*/ 0 w 9157649"/>
              <a:gd name="connsiteY3" fmla="*/ 1 h 1478508"/>
              <a:gd name="connsiteX0" fmla="*/ 0 w 9578455"/>
              <a:gd name="connsiteY0" fmla="*/ 1 h 1146413"/>
              <a:gd name="connsiteX1" fmla="*/ 13648 w 9578455"/>
              <a:gd name="connsiteY1" fmla="*/ 996288 h 1146413"/>
              <a:gd name="connsiteX2" fmla="*/ 2524837 w 9578455"/>
              <a:gd name="connsiteY2" fmla="*/ 900753 h 1146413"/>
              <a:gd name="connsiteX3" fmla="*/ 9157649 w 9578455"/>
              <a:gd name="connsiteY3" fmla="*/ 0 h 1146413"/>
              <a:gd name="connsiteX4" fmla="*/ 0 w 9578455"/>
              <a:gd name="connsiteY4" fmla="*/ 1 h 1146413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319148"/>
              <a:gd name="connsiteY0" fmla="*/ 0 h 1189630"/>
              <a:gd name="connsiteX1" fmla="*/ 13648 w 9319148"/>
              <a:gd name="connsiteY1" fmla="*/ 996287 h 1189630"/>
              <a:gd name="connsiteX2" fmla="*/ 2688610 w 9319148"/>
              <a:gd name="connsiteY2" fmla="*/ 1023582 h 1189630"/>
              <a:gd name="connsiteX3" fmla="*/ 8898342 w 9319148"/>
              <a:gd name="connsiteY3" fmla="*/ 1 h 1189630"/>
              <a:gd name="connsiteX4" fmla="*/ 0 w 9319148"/>
              <a:gd name="connsiteY4" fmla="*/ 0 h 1189630"/>
              <a:gd name="connsiteX0" fmla="*/ 0 w 8898342"/>
              <a:gd name="connsiteY0" fmla="*/ 0 h 1189630"/>
              <a:gd name="connsiteX1" fmla="*/ 13648 w 8898342"/>
              <a:gd name="connsiteY1" fmla="*/ 996287 h 1189630"/>
              <a:gd name="connsiteX2" fmla="*/ 2688610 w 8898342"/>
              <a:gd name="connsiteY2" fmla="*/ 1023582 h 1189630"/>
              <a:gd name="connsiteX3" fmla="*/ 8898342 w 8898342"/>
              <a:gd name="connsiteY3" fmla="*/ 1 h 1189630"/>
              <a:gd name="connsiteX4" fmla="*/ 0 w 8898342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71432"/>
              <a:gd name="connsiteX1" fmla="*/ 13648 w 9157649"/>
              <a:gd name="connsiteY1" fmla="*/ 996287 h 1171432"/>
              <a:gd name="connsiteX2" fmla="*/ 2688610 w 9157649"/>
              <a:gd name="connsiteY2" fmla="*/ 1023582 h 1171432"/>
              <a:gd name="connsiteX3" fmla="*/ 9157649 w 9157649"/>
              <a:gd name="connsiteY3" fmla="*/ 0 h 1171432"/>
              <a:gd name="connsiteX4" fmla="*/ 0 w 9157649"/>
              <a:gd name="connsiteY4" fmla="*/ 0 h 1171432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2674962 w 9157649"/>
              <a:gd name="connsiteY2" fmla="*/ 545910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3316406 w 9157649"/>
              <a:gd name="connsiteY2" fmla="*/ 832513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157784"/>
              <a:gd name="connsiteX1" fmla="*/ 13648 w 9157649"/>
              <a:gd name="connsiteY1" fmla="*/ 996287 h 1157784"/>
              <a:gd name="connsiteX2" fmla="*/ 3084394 w 9157649"/>
              <a:gd name="connsiteY2" fmla="*/ 1009934 h 1157784"/>
              <a:gd name="connsiteX3" fmla="*/ 9157649 w 9157649"/>
              <a:gd name="connsiteY3" fmla="*/ 0 h 1157784"/>
              <a:gd name="connsiteX4" fmla="*/ 0 w 9157649"/>
              <a:gd name="connsiteY4" fmla="*/ 0 h 1157784"/>
              <a:gd name="connsiteX0" fmla="*/ 0 w 9157649"/>
              <a:gd name="connsiteY0" fmla="*/ 0 h 1066800"/>
              <a:gd name="connsiteX1" fmla="*/ 13648 w 9157649"/>
              <a:gd name="connsiteY1" fmla="*/ 996287 h 1066800"/>
              <a:gd name="connsiteX2" fmla="*/ 3084394 w 9157649"/>
              <a:gd name="connsiteY2" fmla="*/ 1009934 h 1066800"/>
              <a:gd name="connsiteX3" fmla="*/ 9157649 w 9157649"/>
              <a:gd name="connsiteY3" fmla="*/ 0 h 1066800"/>
              <a:gd name="connsiteX4" fmla="*/ 0 w 9157649"/>
              <a:gd name="connsiteY4" fmla="*/ 0 h 1066800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575714 w 9157649"/>
              <a:gd name="connsiteY2" fmla="*/ 668740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116841"/>
              <a:gd name="connsiteX1" fmla="*/ 13648 w 9157649"/>
              <a:gd name="connsiteY1" fmla="*/ 996287 h 1116841"/>
              <a:gd name="connsiteX2" fmla="*/ 3357350 w 9157649"/>
              <a:gd name="connsiteY2" fmla="*/ 1023582 h 1116841"/>
              <a:gd name="connsiteX3" fmla="*/ 9157649 w 9157649"/>
              <a:gd name="connsiteY3" fmla="*/ 0 h 1116841"/>
              <a:gd name="connsiteX4" fmla="*/ 0 w 9157649"/>
              <a:gd name="connsiteY4" fmla="*/ 0 h 1116841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48603"/>
              <a:gd name="connsiteX1" fmla="*/ 13648 w 9157649"/>
              <a:gd name="connsiteY1" fmla="*/ 996287 h 1048603"/>
              <a:gd name="connsiteX2" fmla="*/ 3357350 w 9157649"/>
              <a:gd name="connsiteY2" fmla="*/ 1023582 h 1048603"/>
              <a:gd name="connsiteX3" fmla="*/ 9157649 w 9157649"/>
              <a:gd name="connsiteY3" fmla="*/ 0 h 1048603"/>
              <a:gd name="connsiteX4" fmla="*/ 0 w 9157649"/>
              <a:gd name="connsiteY4" fmla="*/ 0 h 104860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357350 w 9157649"/>
              <a:gd name="connsiteY2" fmla="*/ 899224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52569"/>
              <a:gd name="connsiteX1" fmla="*/ 13648 w 9157649"/>
              <a:gd name="connsiteY1" fmla="*/ 996287 h 1052569"/>
              <a:gd name="connsiteX2" fmla="*/ 3415872 w 9157649"/>
              <a:gd name="connsiteY2" fmla="*/ 994321 h 1052569"/>
              <a:gd name="connsiteX3" fmla="*/ 9157649 w 9157649"/>
              <a:gd name="connsiteY3" fmla="*/ 0 h 1052569"/>
              <a:gd name="connsiteX4" fmla="*/ 0 w 9157649"/>
              <a:gd name="connsiteY4" fmla="*/ 0 h 1052569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 w 9157649"/>
              <a:gd name="connsiteY1" fmla="*/ 985654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9" h="1019342">
                <a:moveTo>
                  <a:pt x="0" y="0"/>
                </a:moveTo>
                <a:cubicBezTo>
                  <a:pt x="0" y="328551"/>
                  <a:pt x="1" y="657103"/>
                  <a:pt x="1" y="985654"/>
                </a:cubicBezTo>
                <a:lnTo>
                  <a:pt x="3415872" y="994321"/>
                </a:lnTo>
                <a:cubicBezTo>
                  <a:pt x="6127227" y="1019342"/>
                  <a:pt x="8541225" y="300250"/>
                  <a:pt x="915764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rgbClr val="11193B"/>
              </a:gs>
              <a:gs pos="50000">
                <a:srgbClr val="19255A"/>
              </a:gs>
              <a:gs pos="74000">
                <a:srgbClr val="1B2963"/>
              </a:gs>
            </a:gsLst>
            <a:lin ang="5400000" scaled="0"/>
            <a:tileRect/>
          </a:gradFill>
          <a:ln>
            <a:noFill/>
          </a:ln>
          <a:effectLst>
            <a:outerShdw blurRad="45000" dist="88900" dir="2940000" sx="101000" sy="101000" rotWithShape="0">
              <a:srgbClr val="000000">
                <a:alpha val="1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000"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err="1" smtClean="0"/>
              <a:t>Second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err="1" smtClean="0"/>
              <a:t>Third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err="1" smtClean="0"/>
              <a:t>Fifth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7158" y="6357958"/>
            <a:ext cx="642942" cy="365125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2BFF998-3A5F-41F8-93EA-E85910D83B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060E2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Verdana" pitchFamily="34" charset="0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err="1" smtClean="0"/>
              <a:t>Second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err="1" smtClean="0"/>
              <a:t>Third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err="1" smtClean="0"/>
              <a:t>Fifth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err="1" smtClean="0"/>
              <a:t>Second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err="1" smtClean="0"/>
              <a:t>Third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err="1" smtClean="0"/>
              <a:t>Fifth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7158" y="6357958"/>
            <a:ext cx="642942" cy="365125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2BFF998-3A5F-41F8-93EA-E85910D83B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Tican06_07_0073#9BD6_VRO.jpg"/>
          <p:cNvPicPr>
            <a:picLocks noChangeAspect="1"/>
          </p:cNvPicPr>
          <p:nvPr userDrawn="1"/>
        </p:nvPicPr>
        <p:blipFill>
          <a:blip r:embed="rId2" cstate="print"/>
          <a:srcRect t="21785" b="4653"/>
          <a:stretch>
            <a:fillRect/>
          </a:stretch>
        </p:blipFill>
        <p:spPr>
          <a:xfrm>
            <a:off x="0" y="0"/>
            <a:ext cx="9144000" cy="4412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0008" y="4659822"/>
            <a:ext cx="7772400" cy="64916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60E2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068" y="5337423"/>
            <a:ext cx="6400800" cy="9268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-1" y="0"/>
            <a:ext cx="9144001" cy="1019342"/>
          </a:xfrm>
          <a:custGeom>
            <a:avLst/>
            <a:gdLst>
              <a:gd name="connsiteX0" fmla="*/ 0 w 9062114"/>
              <a:gd name="connsiteY0" fmla="*/ 0 h 996287"/>
              <a:gd name="connsiteX1" fmla="*/ 13648 w 9062114"/>
              <a:gd name="connsiteY1" fmla="*/ 996287 h 996287"/>
              <a:gd name="connsiteX2" fmla="*/ 9062114 w 9062114"/>
              <a:gd name="connsiteY2" fmla="*/ 0 h 996287"/>
              <a:gd name="connsiteX3" fmla="*/ 0 w 9062114"/>
              <a:gd name="connsiteY3" fmla="*/ 0 h 996287"/>
              <a:gd name="connsiteX0" fmla="*/ 0 w 8993875"/>
              <a:gd name="connsiteY0" fmla="*/ 0 h 996287"/>
              <a:gd name="connsiteX1" fmla="*/ 13648 w 8993875"/>
              <a:gd name="connsiteY1" fmla="*/ 996287 h 996287"/>
              <a:gd name="connsiteX2" fmla="*/ 8993875 w 8993875"/>
              <a:gd name="connsiteY2" fmla="*/ 0 h 996287"/>
              <a:gd name="connsiteX3" fmla="*/ 0 w 8993875"/>
              <a:gd name="connsiteY3" fmla="*/ 0 h 996287"/>
              <a:gd name="connsiteX0" fmla="*/ 0 w 8993875"/>
              <a:gd name="connsiteY0" fmla="*/ 0 h 1451212"/>
              <a:gd name="connsiteX1" fmla="*/ 13648 w 8993875"/>
              <a:gd name="connsiteY1" fmla="*/ 996287 h 1451212"/>
              <a:gd name="connsiteX2" fmla="*/ 8993875 w 8993875"/>
              <a:gd name="connsiteY2" fmla="*/ 0 h 1451212"/>
              <a:gd name="connsiteX3" fmla="*/ 0 w 8993875"/>
              <a:gd name="connsiteY3" fmla="*/ 0 h 1451212"/>
              <a:gd name="connsiteX0" fmla="*/ 0 w 9157649"/>
              <a:gd name="connsiteY0" fmla="*/ 1 h 1451212"/>
              <a:gd name="connsiteX1" fmla="*/ 13648 w 9157649"/>
              <a:gd name="connsiteY1" fmla="*/ 996288 h 1451212"/>
              <a:gd name="connsiteX2" fmla="*/ 9157649 w 9157649"/>
              <a:gd name="connsiteY2" fmla="*/ 0 h 1451212"/>
              <a:gd name="connsiteX3" fmla="*/ 0 w 9157649"/>
              <a:gd name="connsiteY3" fmla="*/ 1 h 1451212"/>
              <a:gd name="connsiteX0" fmla="*/ 0 w 9157649"/>
              <a:gd name="connsiteY0" fmla="*/ 1 h 1478508"/>
              <a:gd name="connsiteX1" fmla="*/ 13648 w 9157649"/>
              <a:gd name="connsiteY1" fmla="*/ 996288 h 1478508"/>
              <a:gd name="connsiteX2" fmla="*/ 9157649 w 9157649"/>
              <a:gd name="connsiteY2" fmla="*/ 0 h 1478508"/>
              <a:gd name="connsiteX3" fmla="*/ 0 w 9157649"/>
              <a:gd name="connsiteY3" fmla="*/ 1 h 1478508"/>
              <a:gd name="connsiteX0" fmla="*/ 0 w 9578455"/>
              <a:gd name="connsiteY0" fmla="*/ 1 h 1146413"/>
              <a:gd name="connsiteX1" fmla="*/ 13648 w 9578455"/>
              <a:gd name="connsiteY1" fmla="*/ 996288 h 1146413"/>
              <a:gd name="connsiteX2" fmla="*/ 2524837 w 9578455"/>
              <a:gd name="connsiteY2" fmla="*/ 900753 h 1146413"/>
              <a:gd name="connsiteX3" fmla="*/ 9157649 w 9578455"/>
              <a:gd name="connsiteY3" fmla="*/ 0 h 1146413"/>
              <a:gd name="connsiteX4" fmla="*/ 0 w 9578455"/>
              <a:gd name="connsiteY4" fmla="*/ 1 h 1146413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319148"/>
              <a:gd name="connsiteY0" fmla="*/ 0 h 1189630"/>
              <a:gd name="connsiteX1" fmla="*/ 13648 w 9319148"/>
              <a:gd name="connsiteY1" fmla="*/ 996287 h 1189630"/>
              <a:gd name="connsiteX2" fmla="*/ 2688610 w 9319148"/>
              <a:gd name="connsiteY2" fmla="*/ 1023582 h 1189630"/>
              <a:gd name="connsiteX3" fmla="*/ 8898342 w 9319148"/>
              <a:gd name="connsiteY3" fmla="*/ 1 h 1189630"/>
              <a:gd name="connsiteX4" fmla="*/ 0 w 9319148"/>
              <a:gd name="connsiteY4" fmla="*/ 0 h 1189630"/>
              <a:gd name="connsiteX0" fmla="*/ 0 w 8898342"/>
              <a:gd name="connsiteY0" fmla="*/ 0 h 1189630"/>
              <a:gd name="connsiteX1" fmla="*/ 13648 w 8898342"/>
              <a:gd name="connsiteY1" fmla="*/ 996287 h 1189630"/>
              <a:gd name="connsiteX2" fmla="*/ 2688610 w 8898342"/>
              <a:gd name="connsiteY2" fmla="*/ 1023582 h 1189630"/>
              <a:gd name="connsiteX3" fmla="*/ 8898342 w 8898342"/>
              <a:gd name="connsiteY3" fmla="*/ 1 h 1189630"/>
              <a:gd name="connsiteX4" fmla="*/ 0 w 8898342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71432"/>
              <a:gd name="connsiteX1" fmla="*/ 13648 w 9157649"/>
              <a:gd name="connsiteY1" fmla="*/ 996287 h 1171432"/>
              <a:gd name="connsiteX2" fmla="*/ 2688610 w 9157649"/>
              <a:gd name="connsiteY2" fmla="*/ 1023582 h 1171432"/>
              <a:gd name="connsiteX3" fmla="*/ 9157649 w 9157649"/>
              <a:gd name="connsiteY3" fmla="*/ 0 h 1171432"/>
              <a:gd name="connsiteX4" fmla="*/ 0 w 9157649"/>
              <a:gd name="connsiteY4" fmla="*/ 0 h 1171432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2674962 w 9157649"/>
              <a:gd name="connsiteY2" fmla="*/ 545910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3316406 w 9157649"/>
              <a:gd name="connsiteY2" fmla="*/ 832513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157784"/>
              <a:gd name="connsiteX1" fmla="*/ 13648 w 9157649"/>
              <a:gd name="connsiteY1" fmla="*/ 996287 h 1157784"/>
              <a:gd name="connsiteX2" fmla="*/ 3084394 w 9157649"/>
              <a:gd name="connsiteY2" fmla="*/ 1009934 h 1157784"/>
              <a:gd name="connsiteX3" fmla="*/ 9157649 w 9157649"/>
              <a:gd name="connsiteY3" fmla="*/ 0 h 1157784"/>
              <a:gd name="connsiteX4" fmla="*/ 0 w 9157649"/>
              <a:gd name="connsiteY4" fmla="*/ 0 h 1157784"/>
              <a:gd name="connsiteX0" fmla="*/ 0 w 9157649"/>
              <a:gd name="connsiteY0" fmla="*/ 0 h 1066800"/>
              <a:gd name="connsiteX1" fmla="*/ 13648 w 9157649"/>
              <a:gd name="connsiteY1" fmla="*/ 996287 h 1066800"/>
              <a:gd name="connsiteX2" fmla="*/ 3084394 w 9157649"/>
              <a:gd name="connsiteY2" fmla="*/ 1009934 h 1066800"/>
              <a:gd name="connsiteX3" fmla="*/ 9157649 w 9157649"/>
              <a:gd name="connsiteY3" fmla="*/ 0 h 1066800"/>
              <a:gd name="connsiteX4" fmla="*/ 0 w 9157649"/>
              <a:gd name="connsiteY4" fmla="*/ 0 h 1066800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575714 w 9157649"/>
              <a:gd name="connsiteY2" fmla="*/ 668740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116841"/>
              <a:gd name="connsiteX1" fmla="*/ 13648 w 9157649"/>
              <a:gd name="connsiteY1" fmla="*/ 996287 h 1116841"/>
              <a:gd name="connsiteX2" fmla="*/ 3357350 w 9157649"/>
              <a:gd name="connsiteY2" fmla="*/ 1023582 h 1116841"/>
              <a:gd name="connsiteX3" fmla="*/ 9157649 w 9157649"/>
              <a:gd name="connsiteY3" fmla="*/ 0 h 1116841"/>
              <a:gd name="connsiteX4" fmla="*/ 0 w 9157649"/>
              <a:gd name="connsiteY4" fmla="*/ 0 h 1116841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48603"/>
              <a:gd name="connsiteX1" fmla="*/ 13648 w 9157649"/>
              <a:gd name="connsiteY1" fmla="*/ 996287 h 1048603"/>
              <a:gd name="connsiteX2" fmla="*/ 3357350 w 9157649"/>
              <a:gd name="connsiteY2" fmla="*/ 1023582 h 1048603"/>
              <a:gd name="connsiteX3" fmla="*/ 9157649 w 9157649"/>
              <a:gd name="connsiteY3" fmla="*/ 0 h 1048603"/>
              <a:gd name="connsiteX4" fmla="*/ 0 w 9157649"/>
              <a:gd name="connsiteY4" fmla="*/ 0 h 104860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357350 w 9157649"/>
              <a:gd name="connsiteY2" fmla="*/ 899224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52569"/>
              <a:gd name="connsiteX1" fmla="*/ 13648 w 9157649"/>
              <a:gd name="connsiteY1" fmla="*/ 996287 h 1052569"/>
              <a:gd name="connsiteX2" fmla="*/ 3415872 w 9157649"/>
              <a:gd name="connsiteY2" fmla="*/ 994321 h 1052569"/>
              <a:gd name="connsiteX3" fmla="*/ 9157649 w 9157649"/>
              <a:gd name="connsiteY3" fmla="*/ 0 h 1052569"/>
              <a:gd name="connsiteX4" fmla="*/ 0 w 9157649"/>
              <a:gd name="connsiteY4" fmla="*/ 0 h 1052569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 w 9157649"/>
              <a:gd name="connsiteY1" fmla="*/ 985654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9" h="1019342">
                <a:moveTo>
                  <a:pt x="0" y="0"/>
                </a:moveTo>
                <a:cubicBezTo>
                  <a:pt x="0" y="328551"/>
                  <a:pt x="1" y="657103"/>
                  <a:pt x="1" y="985654"/>
                </a:cubicBezTo>
                <a:lnTo>
                  <a:pt x="3415872" y="994321"/>
                </a:lnTo>
                <a:cubicBezTo>
                  <a:pt x="6127227" y="1019342"/>
                  <a:pt x="8541225" y="300250"/>
                  <a:pt x="915764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rgbClr val="11193B"/>
              </a:gs>
              <a:gs pos="50000">
                <a:srgbClr val="19255A"/>
              </a:gs>
              <a:gs pos="74000">
                <a:srgbClr val="1B2963"/>
              </a:gs>
            </a:gsLst>
            <a:lin ang="5400000" scaled="0"/>
            <a:tileRect/>
          </a:gradFill>
          <a:ln>
            <a:noFill/>
          </a:ln>
          <a:effectLst>
            <a:outerShdw blurRad="45000" dist="88900" dir="2940000" sx="101000" sy="101000" rotWithShape="0">
              <a:srgbClr val="000000">
                <a:alpha val="1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ican\Catalogue\Pictures\Side pictures\_MG_3084.jpg"/>
          <p:cNvPicPr>
            <a:picLocks noChangeAspect="1" noChangeArrowheads="1"/>
          </p:cNvPicPr>
          <p:nvPr userDrawn="1"/>
        </p:nvPicPr>
        <p:blipFill>
          <a:blip r:embed="rId2" cstate="print"/>
          <a:srcRect t="9468" b="17915"/>
          <a:stretch>
            <a:fillRect/>
          </a:stretch>
        </p:blipFill>
        <p:spPr bwMode="auto">
          <a:xfrm>
            <a:off x="-1" y="0"/>
            <a:ext cx="9144001" cy="44294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0008" y="4659822"/>
            <a:ext cx="7772400" cy="64916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60E2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068" y="5337423"/>
            <a:ext cx="6400800" cy="9268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-1" y="0"/>
            <a:ext cx="9144001" cy="1019342"/>
          </a:xfrm>
          <a:custGeom>
            <a:avLst/>
            <a:gdLst>
              <a:gd name="connsiteX0" fmla="*/ 0 w 9062114"/>
              <a:gd name="connsiteY0" fmla="*/ 0 h 996287"/>
              <a:gd name="connsiteX1" fmla="*/ 13648 w 9062114"/>
              <a:gd name="connsiteY1" fmla="*/ 996287 h 996287"/>
              <a:gd name="connsiteX2" fmla="*/ 9062114 w 9062114"/>
              <a:gd name="connsiteY2" fmla="*/ 0 h 996287"/>
              <a:gd name="connsiteX3" fmla="*/ 0 w 9062114"/>
              <a:gd name="connsiteY3" fmla="*/ 0 h 996287"/>
              <a:gd name="connsiteX0" fmla="*/ 0 w 8993875"/>
              <a:gd name="connsiteY0" fmla="*/ 0 h 996287"/>
              <a:gd name="connsiteX1" fmla="*/ 13648 w 8993875"/>
              <a:gd name="connsiteY1" fmla="*/ 996287 h 996287"/>
              <a:gd name="connsiteX2" fmla="*/ 8993875 w 8993875"/>
              <a:gd name="connsiteY2" fmla="*/ 0 h 996287"/>
              <a:gd name="connsiteX3" fmla="*/ 0 w 8993875"/>
              <a:gd name="connsiteY3" fmla="*/ 0 h 996287"/>
              <a:gd name="connsiteX0" fmla="*/ 0 w 8993875"/>
              <a:gd name="connsiteY0" fmla="*/ 0 h 1451212"/>
              <a:gd name="connsiteX1" fmla="*/ 13648 w 8993875"/>
              <a:gd name="connsiteY1" fmla="*/ 996287 h 1451212"/>
              <a:gd name="connsiteX2" fmla="*/ 8993875 w 8993875"/>
              <a:gd name="connsiteY2" fmla="*/ 0 h 1451212"/>
              <a:gd name="connsiteX3" fmla="*/ 0 w 8993875"/>
              <a:gd name="connsiteY3" fmla="*/ 0 h 1451212"/>
              <a:gd name="connsiteX0" fmla="*/ 0 w 9157649"/>
              <a:gd name="connsiteY0" fmla="*/ 1 h 1451212"/>
              <a:gd name="connsiteX1" fmla="*/ 13648 w 9157649"/>
              <a:gd name="connsiteY1" fmla="*/ 996288 h 1451212"/>
              <a:gd name="connsiteX2" fmla="*/ 9157649 w 9157649"/>
              <a:gd name="connsiteY2" fmla="*/ 0 h 1451212"/>
              <a:gd name="connsiteX3" fmla="*/ 0 w 9157649"/>
              <a:gd name="connsiteY3" fmla="*/ 1 h 1451212"/>
              <a:gd name="connsiteX0" fmla="*/ 0 w 9157649"/>
              <a:gd name="connsiteY0" fmla="*/ 1 h 1478508"/>
              <a:gd name="connsiteX1" fmla="*/ 13648 w 9157649"/>
              <a:gd name="connsiteY1" fmla="*/ 996288 h 1478508"/>
              <a:gd name="connsiteX2" fmla="*/ 9157649 w 9157649"/>
              <a:gd name="connsiteY2" fmla="*/ 0 h 1478508"/>
              <a:gd name="connsiteX3" fmla="*/ 0 w 9157649"/>
              <a:gd name="connsiteY3" fmla="*/ 1 h 1478508"/>
              <a:gd name="connsiteX0" fmla="*/ 0 w 9578455"/>
              <a:gd name="connsiteY0" fmla="*/ 1 h 1146413"/>
              <a:gd name="connsiteX1" fmla="*/ 13648 w 9578455"/>
              <a:gd name="connsiteY1" fmla="*/ 996288 h 1146413"/>
              <a:gd name="connsiteX2" fmla="*/ 2524837 w 9578455"/>
              <a:gd name="connsiteY2" fmla="*/ 900753 h 1146413"/>
              <a:gd name="connsiteX3" fmla="*/ 9157649 w 9578455"/>
              <a:gd name="connsiteY3" fmla="*/ 0 h 1146413"/>
              <a:gd name="connsiteX4" fmla="*/ 0 w 9578455"/>
              <a:gd name="connsiteY4" fmla="*/ 1 h 1146413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319148"/>
              <a:gd name="connsiteY0" fmla="*/ 0 h 1189630"/>
              <a:gd name="connsiteX1" fmla="*/ 13648 w 9319148"/>
              <a:gd name="connsiteY1" fmla="*/ 996287 h 1189630"/>
              <a:gd name="connsiteX2" fmla="*/ 2688610 w 9319148"/>
              <a:gd name="connsiteY2" fmla="*/ 1023582 h 1189630"/>
              <a:gd name="connsiteX3" fmla="*/ 8898342 w 9319148"/>
              <a:gd name="connsiteY3" fmla="*/ 1 h 1189630"/>
              <a:gd name="connsiteX4" fmla="*/ 0 w 9319148"/>
              <a:gd name="connsiteY4" fmla="*/ 0 h 1189630"/>
              <a:gd name="connsiteX0" fmla="*/ 0 w 8898342"/>
              <a:gd name="connsiteY0" fmla="*/ 0 h 1189630"/>
              <a:gd name="connsiteX1" fmla="*/ 13648 w 8898342"/>
              <a:gd name="connsiteY1" fmla="*/ 996287 h 1189630"/>
              <a:gd name="connsiteX2" fmla="*/ 2688610 w 8898342"/>
              <a:gd name="connsiteY2" fmla="*/ 1023582 h 1189630"/>
              <a:gd name="connsiteX3" fmla="*/ 8898342 w 8898342"/>
              <a:gd name="connsiteY3" fmla="*/ 1 h 1189630"/>
              <a:gd name="connsiteX4" fmla="*/ 0 w 8898342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71432"/>
              <a:gd name="connsiteX1" fmla="*/ 13648 w 9157649"/>
              <a:gd name="connsiteY1" fmla="*/ 996287 h 1171432"/>
              <a:gd name="connsiteX2" fmla="*/ 2688610 w 9157649"/>
              <a:gd name="connsiteY2" fmla="*/ 1023582 h 1171432"/>
              <a:gd name="connsiteX3" fmla="*/ 9157649 w 9157649"/>
              <a:gd name="connsiteY3" fmla="*/ 0 h 1171432"/>
              <a:gd name="connsiteX4" fmla="*/ 0 w 9157649"/>
              <a:gd name="connsiteY4" fmla="*/ 0 h 1171432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2674962 w 9157649"/>
              <a:gd name="connsiteY2" fmla="*/ 545910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3316406 w 9157649"/>
              <a:gd name="connsiteY2" fmla="*/ 832513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157784"/>
              <a:gd name="connsiteX1" fmla="*/ 13648 w 9157649"/>
              <a:gd name="connsiteY1" fmla="*/ 996287 h 1157784"/>
              <a:gd name="connsiteX2" fmla="*/ 3084394 w 9157649"/>
              <a:gd name="connsiteY2" fmla="*/ 1009934 h 1157784"/>
              <a:gd name="connsiteX3" fmla="*/ 9157649 w 9157649"/>
              <a:gd name="connsiteY3" fmla="*/ 0 h 1157784"/>
              <a:gd name="connsiteX4" fmla="*/ 0 w 9157649"/>
              <a:gd name="connsiteY4" fmla="*/ 0 h 1157784"/>
              <a:gd name="connsiteX0" fmla="*/ 0 w 9157649"/>
              <a:gd name="connsiteY0" fmla="*/ 0 h 1066800"/>
              <a:gd name="connsiteX1" fmla="*/ 13648 w 9157649"/>
              <a:gd name="connsiteY1" fmla="*/ 996287 h 1066800"/>
              <a:gd name="connsiteX2" fmla="*/ 3084394 w 9157649"/>
              <a:gd name="connsiteY2" fmla="*/ 1009934 h 1066800"/>
              <a:gd name="connsiteX3" fmla="*/ 9157649 w 9157649"/>
              <a:gd name="connsiteY3" fmla="*/ 0 h 1066800"/>
              <a:gd name="connsiteX4" fmla="*/ 0 w 9157649"/>
              <a:gd name="connsiteY4" fmla="*/ 0 h 1066800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575714 w 9157649"/>
              <a:gd name="connsiteY2" fmla="*/ 668740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116841"/>
              <a:gd name="connsiteX1" fmla="*/ 13648 w 9157649"/>
              <a:gd name="connsiteY1" fmla="*/ 996287 h 1116841"/>
              <a:gd name="connsiteX2" fmla="*/ 3357350 w 9157649"/>
              <a:gd name="connsiteY2" fmla="*/ 1023582 h 1116841"/>
              <a:gd name="connsiteX3" fmla="*/ 9157649 w 9157649"/>
              <a:gd name="connsiteY3" fmla="*/ 0 h 1116841"/>
              <a:gd name="connsiteX4" fmla="*/ 0 w 9157649"/>
              <a:gd name="connsiteY4" fmla="*/ 0 h 1116841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48603"/>
              <a:gd name="connsiteX1" fmla="*/ 13648 w 9157649"/>
              <a:gd name="connsiteY1" fmla="*/ 996287 h 1048603"/>
              <a:gd name="connsiteX2" fmla="*/ 3357350 w 9157649"/>
              <a:gd name="connsiteY2" fmla="*/ 1023582 h 1048603"/>
              <a:gd name="connsiteX3" fmla="*/ 9157649 w 9157649"/>
              <a:gd name="connsiteY3" fmla="*/ 0 h 1048603"/>
              <a:gd name="connsiteX4" fmla="*/ 0 w 9157649"/>
              <a:gd name="connsiteY4" fmla="*/ 0 h 104860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357350 w 9157649"/>
              <a:gd name="connsiteY2" fmla="*/ 899224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52569"/>
              <a:gd name="connsiteX1" fmla="*/ 13648 w 9157649"/>
              <a:gd name="connsiteY1" fmla="*/ 996287 h 1052569"/>
              <a:gd name="connsiteX2" fmla="*/ 3415872 w 9157649"/>
              <a:gd name="connsiteY2" fmla="*/ 994321 h 1052569"/>
              <a:gd name="connsiteX3" fmla="*/ 9157649 w 9157649"/>
              <a:gd name="connsiteY3" fmla="*/ 0 h 1052569"/>
              <a:gd name="connsiteX4" fmla="*/ 0 w 9157649"/>
              <a:gd name="connsiteY4" fmla="*/ 0 h 1052569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 w 9157649"/>
              <a:gd name="connsiteY1" fmla="*/ 985654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9" h="1019342">
                <a:moveTo>
                  <a:pt x="0" y="0"/>
                </a:moveTo>
                <a:cubicBezTo>
                  <a:pt x="0" y="328551"/>
                  <a:pt x="1" y="657103"/>
                  <a:pt x="1" y="985654"/>
                </a:cubicBezTo>
                <a:lnTo>
                  <a:pt x="3415872" y="994321"/>
                </a:lnTo>
                <a:cubicBezTo>
                  <a:pt x="6127227" y="1019342"/>
                  <a:pt x="8541225" y="300250"/>
                  <a:pt x="915764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rgbClr val="11193B"/>
              </a:gs>
              <a:gs pos="50000">
                <a:srgbClr val="19255A"/>
              </a:gs>
              <a:gs pos="74000">
                <a:srgbClr val="1B2963"/>
              </a:gs>
            </a:gsLst>
            <a:lin ang="5400000" scaled="0"/>
            <a:tileRect/>
          </a:gradFill>
          <a:ln>
            <a:noFill/>
          </a:ln>
          <a:effectLst>
            <a:outerShdw blurRad="45000" dist="88900" dir="2940000" sx="101000" sy="101000" rotWithShape="0">
              <a:srgbClr val="000000">
                <a:alpha val="1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_MG_3084.jpg"/>
          <p:cNvPicPr>
            <a:picLocks noChangeAspect="1"/>
          </p:cNvPicPr>
          <p:nvPr userDrawn="1"/>
        </p:nvPicPr>
        <p:blipFill>
          <a:blip r:embed="rId2" cstate="print"/>
          <a:srcRect l="3337" t="741" r="6577" b="12362"/>
          <a:stretch>
            <a:fillRect/>
          </a:stretch>
        </p:blipFill>
        <p:spPr>
          <a:xfrm>
            <a:off x="2298583" y="0"/>
            <a:ext cx="6845417" cy="4404220"/>
          </a:xfrm>
          <a:prstGeom prst="rect">
            <a:avLst/>
          </a:prstGeom>
        </p:spPr>
      </p:pic>
      <p:pic>
        <p:nvPicPr>
          <p:cNvPr id="10" name="Billede 9" descr="_MG_251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954023"/>
            <a:ext cx="2304288" cy="3454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0008" y="4659822"/>
            <a:ext cx="7772400" cy="64916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60E2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068" y="5337423"/>
            <a:ext cx="6400800" cy="9268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9" name="Freeform 7"/>
          <p:cNvSpPr/>
          <p:nvPr userDrawn="1"/>
        </p:nvSpPr>
        <p:spPr>
          <a:xfrm>
            <a:off x="-1" y="-1"/>
            <a:ext cx="9144001" cy="1000125"/>
          </a:xfrm>
          <a:custGeom>
            <a:avLst/>
            <a:gdLst>
              <a:gd name="connsiteX0" fmla="*/ 0 w 9062114"/>
              <a:gd name="connsiteY0" fmla="*/ 0 h 996287"/>
              <a:gd name="connsiteX1" fmla="*/ 13648 w 9062114"/>
              <a:gd name="connsiteY1" fmla="*/ 996287 h 996287"/>
              <a:gd name="connsiteX2" fmla="*/ 9062114 w 9062114"/>
              <a:gd name="connsiteY2" fmla="*/ 0 h 996287"/>
              <a:gd name="connsiteX3" fmla="*/ 0 w 9062114"/>
              <a:gd name="connsiteY3" fmla="*/ 0 h 996287"/>
              <a:gd name="connsiteX0" fmla="*/ 0 w 8993875"/>
              <a:gd name="connsiteY0" fmla="*/ 0 h 996287"/>
              <a:gd name="connsiteX1" fmla="*/ 13648 w 8993875"/>
              <a:gd name="connsiteY1" fmla="*/ 996287 h 996287"/>
              <a:gd name="connsiteX2" fmla="*/ 8993875 w 8993875"/>
              <a:gd name="connsiteY2" fmla="*/ 0 h 996287"/>
              <a:gd name="connsiteX3" fmla="*/ 0 w 8993875"/>
              <a:gd name="connsiteY3" fmla="*/ 0 h 996287"/>
              <a:gd name="connsiteX0" fmla="*/ 0 w 8993875"/>
              <a:gd name="connsiteY0" fmla="*/ 0 h 1451212"/>
              <a:gd name="connsiteX1" fmla="*/ 13648 w 8993875"/>
              <a:gd name="connsiteY1" fmla="*/ 996287 h 1451212"/>
              <a:gd name="connsiteX2" fmla="*/ 8993875 w 8993875"/>
              <a:gd name="connsiteY2" fmla="*/ 0 h 1451212"/>
              <a:gd name="connsiteX3" fmla="*/ 0 w 8993875"/>
              <a:gd name="connsiteY3" fmla="*/ 0 h 1451212"/>
              <a:gd name="connsiteX0" fmla="*/ 0 w 9157649"/>
              <a:gd name="connsiteY0" fmla="*/ 1 h 1451212"/>
              <a:gd name="connsiteX1" fmla="*/ 13648 w 9157649"/>
              <a:gd name="connsiteY1" fmla="*/ 996288 h 1451212"/>
              <a:gd name="connsiteX2" fmla="*/ 9157649 w 9157649"/>
              <a:gd name="connsiteY2" fmla="*/ 0 h 1451212"/>
              <a:gd name="connsiteX3" fmla="*/ 0 w 9157649"/>
              <a:gd name="connsiteY3" fmla="*/ 1 h 1451212"/>
              <a:gd name="connsiteX0" fmla="*/ 0 w 9157649"/>
              <a:gd name="connsiteY0" fmla="*/ 1 h 1478508"/>
              <a:gd name="connsiteX1" fmla="*/ 13648 w 9157649"/>
              <a:gd name="connsiteY1" fmla="*/ 996288 h 1478508"/>
              <a:gd name="connsiteX2" fmla="*/ 9157649 w 9157649"/>
              <a:gd name="connsiteY2" fmla="*/ 0 h 1478508"/>
              <a:gd name="connsiteX3" fmla="*/ 0 w 9157649"/>
              <a:gd name="connsiteY3" fmla="*/ 1 h 1478508"/>
              <a:gd name="connsiteX0" fmla="*/ 0 w 9578455"/>
              <a:gd name="connsiteY0" fmla="*/ 1 h 1146413"/>
              <a:gd name="connsiteX1" fmla="*/ 13648 w 9578455"/>
              <a:gd name="connsiteY1" fmla="*/ 996288 h 1146413"/>
              <a:gd name="connsiteX2" fmla="*/ 2524837 w 9578455"/>
              <a:gd name="connsiteY2" fmla="*/ 900753 h 1146413"/>
              <a:gd name="connsiteX3" fmla="*/ 9157649 w 9578455"/>
              <a:gd name="connsiteY3" fmla="*/ 0 h 1146413"/>
              <a:gd name="connsiteX4" fmla="*/ 0 w 9578455"/>
              <a:gd name="connsiteY4" fmla="*/ 1 h 1146413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319148"/>
              <a:gd name="connsiteY0" fmla="*/ 0 h 1189630"/>
              <a:gd name="connsiteX1" fmla="*/ 13648 w 9319148"/>
              <a:gd name="connsiteY1" fmla="*/ 996287 h 1189630"/>
              <a:gd name="connsiteX2" fmla="*/ 2688610 w 9319148"/>
              <a:gd name="connsiteY2" fmla="*/ 1023582 h 1189630"/>
              <a:gd name="connsiteX3" fmla="*/ 8898342 w 9319148"/>
              <a:gd name="connsiteY3" fmla="*/ 1 h 1189630"/>
              <a:gd name="connsiteX4" fmla="*/ 0 w 9319148"/>
              <a:gd name="connsiteY4" fmla="*/ 0 h 1189630"/>
              <a:gd name="connsiteX0" fmla="*/ 0 w 8898342"/>
              <a:gd name="connsiteY0" fmla="*/ 0 h 1189630"/>
              <a:gd name="connsiteX1" fmla="*/ 13648 w 8898342"/>
              <a:gd name="connsiteY1" fmla="*/ 996287 h 1189630"/>
              <a:gd name="connsiteX2" fmla="*/ 2688610 w 8898342"/>
              <a:gd name="connsiteY2" fmla="*/ 1023582 h 1189630"/>
              <a:gd name="connsiteX3" fmla="*/ 8898342 w 8898342"/>
              <a:gd name="connsiteY3" fmla="*/ 1 h 1189630"/>
              <a:gd name="connsiteX4" fmla="*/ 0 w 8898342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71432"/>
              <a:gd name="connsiteX1" fmla="*/ 13648 w 9157649"/>
              <a:gd name="connsiteY1" fmla="*/ 996287 h 1171432"/>
              <a:gd name="connsiteX2" fmla="*/ 2688610 w 9157649"/>
              <a:gd name="connsiteY2" fmla="*/ 1023582 h 1171432"/>
              <a:gd name="connsiteX3" fmla="*/ 9157649 w 9157649"/>
              <a:gd name="connsiteY3" fmla="*/ 0 h 1171432"/>
              <a:gd name="connsiteX4" fmla="*/ 0 w 9157649"/>
              <a:gd name="connsiteY4" fmla="*/ 0 h 1171432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2674962 w 9157649"/>
              <a:gd name="connsiteY2" fmla="*/ 545910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3316406 w 9157649"/>
              <a:gd name="connsiteY2" fmla="*/ 832513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157784"/>
              <a:gd name="connsiteX1" fmla="*/ 13648 w 9157649"/>
              <a:gd name="connsiteY1" fmla="*/ 996287 h 1157784"/>
              <a:gd name="connsiteX2" fmla="*/ 3084394 w 9157649"/>
              <a:gd name="connsiteY2" fmla="*/ 1009934 h 1157784"/>
              <a:gd name="connsiteX3" fmla="*/ 9157649 w 9157649"/>
              <a:gd name="connsiteY3" fmla="*/ 0 h 1157784"/>
              <a:gd name="connsiteX4" fmla="*/ 0 w 9157649"/>
              <a:gd name="connsiteY4" fmla="*/ 0 h 1157784"/>
              <a:gd name="connsiteX0" fmla="*/ 0 w 9157649"/>
              <a:gd name="connsiteY0" fmla="*/ 0 h 1066800"/>
              <a:gd name="connsiteX1" fmla="*/ 13648 w 9157649"/>
              <a:gd name="connsiteY1" fmla="*/ 996287 h 1066800"/>
              <a:gd name="connsiteX2" fmla="*/ 3084394 w 9157649"/>
              <a:gd name="connsiteY2" fmla="*/ 1009934 h 1066800"/>
              <a:gd name="connsiteX3" fmla="*/ 9157649 w 9157649"/>
              <a:gd name="connsiteY3" fmla="*/ 0 h 1066800"/>
              <a:gd name="connsiteX4" fmla="*/ 0 w 9157649"/>
              <a:gd name="connsiteY4" fmla="*/ 0 h 1066800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575714 w 9157649"/>
              <a:gd name="connsiteY2" fmla="*/ 668740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116841"/>
              <a:gd name="connsiteX1" fmla="*/ 13648 w 9157649"/>
              <a:gd name="connsiteY1" fmla="*/ 996287 h 1116841"/>
              <a:gd name="connsiteX2" fmla="*/ 3357350 w 9157649"/>
              <a:gd name="connsiteY2" fmla="*/ 1023582 h 1116841"/>
              <a:gd name="connsiteX3" fmla="*/ 9157649 w 9157649"/>
              <a:gd name="connsiteY3" fmla="*/ 0 h 1116841"/>
              <a:gd name="connsiteX4" fmla="*/ 0 w 9157649"/>
              <a:gd name="connsiteY4" fmla="*/ 0 h 1116841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48603"/>
              <a:gd name="connsiteX1" fmla="*/ 13648 w 9157649"/>
              <a:gd name="connsiteY1" fmla="*/ 996287 h 1048603"/>
              <a:gd name="connsiteX2" fmla="*/ 3357350 w 9157649"/>
              <a:gd name="connsiteY2" fmla="*/ 1023582 h 1048603"/>
              <a:gd name="connsiteX3" fmla="*/ 9157649 w 9157649"/>
              <a:gd name="connsiteY3" fmla="*/ 0 h 1048603"/>
              <a:gd name="connsiteX4" fmla="*/ 0 w 9157649"/>
              <a:gd name="connsiteY4" fmla="*/ 0 h 104860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357350 w 9157649"/>
              <a:gd name="connsiteY2" fmla="*/ 899224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52569"/>
              <a:gd name="connsiteX1" fmla="*/ 13648 w 9157649"/>
              <a:gd name="connsiteY1" fmla="*/ 996287 h 1052569"/>
              <a:gd name="connsiteX2" fmla="*/ 3415872 w 9157649"/>
              <a:gd name="connsiteY2" fmla="*/ 994321 h 1052569"/>
              <a:gd name="connsiteX3" fmla="*/ 9157649 w 9157649"/>
              <a:gd name="connsiteY3" fmla="*/ 0 h 1052569"/>
              <a:gd name="connsiteX4" fmla="*/ 0 w 9157649"/>
              <a:gd name="connsiteY4" fmla="*/ 0 h 1052569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 w 9157649"/>
              <a:gd name="connsiteY1" fmla="*/ 985654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9" h="1019342">
                <a:moveTo>
                  <a:pt x="0" y="0"/>
                </a:moveTo>
                <a:cubicBezTo>
                  <a:pt x="0" y="328551"/>
                  <a:pt x="1" y="657103"/>
                  <a:pt x="1" y="985654"/>
                </a:cubicBezTo>
                <a:lnTo>
                  <a:pt x="3415872" y="994321"/>
                </a:lnTo>
                <a:cubicBezTo>
                  <a:pt x="6127227" y="1019342"/>
                  <a:pt x="8541225" y="300250"/>
                  <a:pt x="915764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rgbClr val="11193B"/>
              </a:gs>
              <a:gs pos="50000">
                <a:srgbClr val="19255A"/>
              </a:gs>
              <a:gs pos="74000">
                <a:srgbClr val="1B2963"/>
              </a:gs>
            </a:gsLst>
            <a:lin ang="5400000" scaled="0"/>
            <a:tileRect/>
          </a:gradFill>
          <a:ln>
            <a:noFill/>
          </a:ln>
          <a:effectLst>
            <a:outerShdw blurRad="45000" dist="88900" dir="2940000" sx="101000" sy="101000" rotWithShape="0">
              <a:srgbClr val="000000">
                <a:alpha val="1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_DAG9697 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28727"/>
            <a:ext cx="2487168" cy="3723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0008" y="4659822"/>
            <a:ext cx="7772400" cy="64916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60E2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068" y="5337423"/>
            <a:ext cx="6400800" cy="9268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pic>
        <p:nvPicPr>
          <p:cNvPr id="10" name="Billede 9" descr="_MG_3084.jpg"/>
          <p:cNvPicPr>
            <a:picLocks noChangeAspect="1"/>
          </p:cNvPicPr>
          <p:nvPr userDrawn="1"/>
        </p:nvPicPr>
        <p:blipFill>
          <a:blip r:embed="rId3" cstate="print"/>
          <a:srcRect l="5655" t="741" r="6577" b="11369"/>
          <a:stretch>
            <a:fillRect/>
          </a:stretch>
        </p:blipFill>
        <p:spPr>
          <a:xfrm>
            <a:off x="2474752" y="0"/>
            <a:ext cx="6669248" cy="4454554"/>
          </a:xfrm>
          <a:prstGeom prst="rect">
            <a:avLst/>
          </a:prstGeom>
        </p:spPr>
      </p:pic>
      <p:sp>
        <p:nvSpPr>
          <p:cNvPr id="7" name="Freeform 7"/>
          <p:cNvSpPr/>
          <p:nvPr userDrawn="1"/>
        </p:nvSpPr>
        <p:spPr>
          <a:xfrm>
            <a:off x="-1" y="0"/>
            <a:ext cx="9144001" cy="928914"/>
          </a:xfrm>
          <a:custGeom>
            <a:avLst/>
            <a:gdLst>
              <a:gd name="connsiteX0" fmla="*/ 0 w 9062114"/>
              <a:gd name="connsiteY0" fmla="*/ 0 h 996287"/>
              <a:gd name="connsiteX1" fmla="*/ 13648 w 9062114"/>
              <a:gd name="connsiteY1" fmla="*/ 996287 h 996287"/>
              <a:gd name="connsiteX2" fmla="*/ 9062114 w 9062114"/>
              <a:gd name="connsiteY2" fmla="*/ 0 h 996287"/>
              <a:gd name="connsiteX3" fmla="*/ 0 w 9062114"/>
              <a:gd name="connsiteY3" fmla="*/ 0 h 996287"/>
              <a:gd name="connsiteX0" fmla="*/ 0 w 8993875"/>
              <a:gd name="connsiteY0" fmla="*/ 0 h 996287"/>
              <a:gd name="connsiteX1" fmla="*/ 13648 w 8993875"/>
              <a:gd name="connsiteY1" fmla="*/ 996287 h 996287"/>
              <a:gd name="connsiteX2" fmla="*/ 8993875 w 8993875"/>
              <a:gd name="connsiteY2" fmla="*/ 0 h 996287"/>
              <a:gd name="connsiteX3" fmla="*/ 0 w 8993875"/>
              <a:gd name="connsiteY3" fmla="*/ 0 h 996287"/>
              <a:gd name="connsiteX0" fmla="*/ 0 w 8993875"/>
              <a:gd name="connsiteY0" fmla="*/ 0 h 1451212"/>
              <a:gd name="connsiteX1" fmla="*/ 13648 w 8993875"/>
              <a:gd name="connsiteY1" fmla="*/ 996287 h 1451212"/>
              <a:gd name="connsiteX2" fmla="*/ 8993875 w 8993875"/>
              <a:gd name="connsiteY2" fmla="*/ 0 h 1451212"/>
              <a:gd name="connsiteX3" fmla="*/ 0 w 8993875"/>
              <a:gd name="connsiteY3" fmla="*/ 0 h 1451212"/>
              <a:gd name="connsiteX0" fmla="*/ 0 w 9157649"/>
              <a:gd name="connsiteY0" fmla="*/ 1 h 1451212"/>
              <a:gd name="connsiteX1" fmla="*/ 13648 w 9157649"/>
              <a:gd name="connsiteY1" fmla="*/ 996288 h 1451212"/>
              <a:gd name="connsiteX2" fmla="*/ 9157649 w 9157649"/>
              <a:gd name="connsiteY2" fmla="*/ 0 h 1451212"/>
              <a:gd name="connsiteX3" fmla="*/ 0 w 9157649"/>
              <a:gd name="connsiteY3" fmla="*/ 1 h 1451212"/>
              <a:gd name="connsiteX0" fmla="*/ 0 w 9157649"/>
              <a:gd name="connsiteY0" fmla="*/ 1 h 1478508"/>
              <a:gd name="connsiteX1" fmla="*/ 13648 w 9157649"/>
              <a:gd name="connsiteY1" fmla="*/ 996288 h 1478508"/>
              <a:gd name="connsiteX2" fmla="*/ 9157649 w 9157649"/>
              <a:gd name="connsiteY2" fmla="*/ 0 h 1478508"/>
              <a:gd name="connsiteX3" fmla="*/ 0 w 9157649"/>
              <a:gd name="connsiteY3" fmla="*/ 1 h 1478508"/>
              <a:gd name="connsiteX0" fmla="*/ 0 w 9578455"/>
              <a:gd name="connsiteY0" fmla="*/ 1 h 1146413"/>
              <a:gd name="connsiteX1" fmla="*/ 13648 w 9578455"/>
              <a:gd name="connsiteY1" fmla="*/ 996288 h 1146413"/>
              <a:gd name="connsiteX2" fmla="*/ 2524837 w 9578455"/>
              <a:gd name="connsiteY2" fmla="*/ 900753 h 1146413"/>
              <a:gd name="connsiteX3" fmla="*/ 9157649 w 9578455"/>
              <a:gd name="connsiteY3" fmla="*/ 0 h 1146413"/>
              <a:gd name="connsiteX4" fmla="*/ 0 w 9578455"/>
              <a:gd name="connsiteY4" fmla="*/ 1 h 1146413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319148"/>
              <a:gd name="connsiteY0" fmla="*/ 0 h 1189630"/>
              <a:gd name="connsiteX1" fmla="*/ 13648 w 9319148"/>
              <a:gd name="connsiteY1" fmla="*/ 996287 h 1189630"/>
              <a:gd name="connsiteX2" fmla="*/ 2688610 w 9319148"/>
              <a:gd name="connsiteY2" fmla="*/ 1023582 h 1189630"/>
              <a:gd name="connsiteX3" fmla="*/ 8898342 w 9319148"/>
              <a:gd name="connsiteY3" fmla="*/ 1 h 1189630"/>
              <a:gd name="connsiteX4" fmla="*/ 0 w 9319148"/>
              <a:gd name="connsiteY4" fmla="*/ 0 h 1189630"/>
              <a:gd name="connsiteX0" fmla="*/ 0 w 8898342"/>
              <a:gd name="connsiteY0" fmla="*/ 0 h 1189630"/>
              <a:gd name="connsiteX1" fmla="*/ 13648 w 8898342"/>
              <a:gd name="connsiteY1" fmla="*/ 996287 h 1189630"/>
              <a:gd name="connsiteX2" fmla="*/ 2688610 w 8898342"/>
              <a:gd name="connsiteY2" fmla="*/ 1023582 h 1189630"/>
              <a:gd name="connsiteX3" fmla="*/ 8898342 w 8898342"/>
              <a:gd name="connsiteY3" fmla="*/ 1 h 1189630"/>
              <a:gd name="connsiteX4" fmla="*/ 0 w 8898342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71432"/>
              <a:gd name="connsiteX1" fmla="*/ 13648 w 9157649"/>
              <a:gd name="connsiteY1" fmla="*/ 996287 h 1171432"/>
              <a:gd name="connsiteX2" fmla="*/ 2688610 w 9157649"/>
              <a:gd name="connsiteY2" fmla="*/ 1023582 h 1171432"/>
              <a:gd name="connsiteX3" fmla="*/ 9157649 w 9157649"/>
              <a:gd name="connsiteY3" fmla="*/ 0 h 1171432"/>
              <a:gd name="connsiteX4" fmla="*/ 0 w 9157649"/>
              <a:gd name="connsiteY4" fmla="*/ 0 h 1171432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2674962 w 9157649"/>
              <a:gd name="connsiteY2" fmla="*/ 545910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3316406 w 9157649"/>
              <a:gd name="connsiteY2" fmla="*/ 832513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157784"/>
              <a:gd name="connsiteX1" fmla="*/ 13648 w 9157649"/>
              <a:gd name="connsiteY1" fmla="*/ 996287 h 1157784"/>
              <a:gd name="connsiteX2" fmla="*/ 3084394 w 9157649"/>
              <a:gd name="connsiteY2" fmla="*/ 1009934 h 1157784"/>
              <a:gd name="connsiteX3" fmla="*/ 9157649 w 9157649"/>
              <a:gd name="connsiteY3" fmla="*/ 0 h 1157784"/>
              <a:gd name="connsiteX4" fmla="*/ 0 w 9157649"/>
              <a:gd name="connsiteY4" fmla="*/ 0 h 1157784"/>
              <a:gd name="connsiteX0" fmla="*/ 0 w 9157649"/>
              <a:gd name="connsiteY0" fmla="*/ 0 h 1066800"/>
              <a:gd name="connsiteX1" fmla="*/ 13648 w 9157649"/>
              <a:gd name="connsiteY1" fmla="*/ 996287 h 1066800"/>
              <a:gd name="connsiteX2" fmla="*/ 3084394 w 9157649"/>
              <a:gd name="connsiteY2" fmla="*/ 1009934 h 1066800"/>
              <a:gd name="connsiteX3" fmla="*/ 9157649 w 9157649"/>
              <a:gd name="connsiteY3" fmla="*/ 0 h 1066800"/>
              <a:gd name="connsiteX4" fmla="*/ 0 w 9157649"/>
              <a:gd name="connsiteY4" fmla="*/ 0 h 1066800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575714 w 9157649"/>
              <a:gd name="connsiteY2" fmla="*/ 668740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116841"/>
              <a:gd name="connsiteX1" fmla="*/ 13648 w 9157649"/>
              <a:gd name="connsiteY1" fmla="*/ 996287 h 1116841"/>
              <a:gd name="connsiteX2" fmla="*/ 3357350 w 9157649"/>
              <a:gd name="connsiteY2" fmla="*/ 1023582 h 1116841"/>
              <a:gd name="connsiteX3" fmla="*/ 9157649 w 9157649"/>
              <a:gd name="connsiteY3" fmla="*/ 0 h 1116841"/>
              <a:gd name="connsiteX4" fmla="*/ 0 w 9157649"/>
              <a:gd name="connsiteY4" fmla="*/ 0 h 1116841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48603"/>
              <a:gd name="connsiteX1" fmla="*/ 13648 w 9157649"/>
              <a:gd name="connsiteY1" fmla="*/ 996287 h 1048603"/>
              <a:gd name="connsiteX2" fmla="*/ 3357350 w 9157649"/>
              <a:gd name="connsiteY2" fmla="*/ 1023582 h 1048603"/>
              <a:gd name="connsiteX3" fmla="*/ 9157649 w 9157649"/>
              <a:gd name="connsiteY3" fmla="*/ 0 h 1048603"/>
              <a:gd name="connsiteX4" fmla="*/ 0 w 9157649"/>
              <a:gd name="connsiteY4" fmla="*/ 0 h 104860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357350 w 9157649"/>
              <a:gd name="connsiteY2" fmla="*/ 899224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52569"/>
              <a:gd name="connsiteX1" fmla="*/ 13648 w 9157649"/>
              <a:gd name="connsiteY1" fmla="*/ 996287 h 1052569"/>
              <a:gd name="connsiteX2" fmla="*/ 3415872 w 9157649"/>
              <a:gd name="connsiteY2" fmla="*/ 994321 h 1052569"/>
              <a:gd name="connsiteX3" fmla="*/ 9157649 w 9157649"/>
              <a:gd name="connsiteY3" fmla="*/ 0 h 1052569"/>
              <a:gd name="connsiteX4" fmla="*/ 0 w 9157649"/>
              <a:gd name="connsiteY4" fmla="*/ 0 h 1052569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 w 9157649"/>
              <a:gd name="connsiteY1" fmla="*/ 985654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9" h="1019342">
                <a:moveTo>
                  <a:pt x="0" y="0"/>
                </a:moveTo>
                <a:cubicBezTo>
                  <a:pt x="0" y="328551"/>
                  <a:pt x="1" y="657103"/>
                  <a:pt x="1" y="985654"/>
                </a:cubicBezTo>
                <a:lnTo>
                  <a:pt x="3415872" y="994321"/>
                </a:lnTo>
                <a:cubicBezTo>
                  <a:pt x="6127227" y="1019342"/>
                  <a:pt x="8541225" y="300250"/>
                  <a:pt x="915764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rgbClr val="11193B"/>
              </a:gs>
              <a:gs pos="50000">
                <a:srgbClr val="19255A"/>
              </a:gs>
              <a:gs pos="74000">
                <a:srgbClr val="1B2963"/>
              </a:gs>
            </a:gsLst>
            <a:lin ang="5400000" scaled="0"/>
            <a:tileRect/>
          </a:gradFill>
          <a:ln>
            <a:noFill/>
          </a:ln>
          <a:effectLst>
            <a:outerShdw blurRad="45000" dist="88900" dir="2940000" sx="101000" sy="101000" rotWithShape="0">
              <a:srgbClr val="000000">
                <a:alpha val="1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 descr="Tican06_07_0023#12D8.jpg"/>
          <p:cNvPicPr>
            <a:picLocks noChangeAspect="1"/>
          </p:cNvPicPr>
          <p:nvPr userDrawn="1"/>
        </p:nvPicPr>
        <p:blipFill>
          <a:blip r:embed="rId2" cstate="print"/>
          <a:srcRect l="-445" t="8951" r="17197" b="4750"/>
          <a:stretch>
            <a:fillRect/>
          </a:stretch>
        </p:blipFill>
        <p:spPr>
          <a:xfrm>
            <a:off x="2142067" y="931334"/>
            <a:ext cx="2247511" cy="3495804"/>
          </a:xfrm>
          <a:prstGeom prst="rect">
            <a:avLst/>
          </a:prstGeom>
        </p:spPr>
      </p:pic>
      <p:pic>
        <p:nvPicPr>
          <p:cNvPr id="20" name="Billede 19" descr="Tican06_07_0006#C5A7.jpg"/>
          <p:cNvPicPr>
            <a:picLocks noChangeAspect="1"/>
          </p:cNvPicPr>
          <p:nvPr userDrawn="1"/>
        </p:nvPicPr>
        <p:blipFill>
          <a:blip r:embed="rId3" cstate="print"/>
          <a:srcRect l="24212" t="4695" b="3517"/>
          <a:stretch>
            <a:fillRect/>
          </a:stretch>
        </p:blipFill>
        <p:spPr>
          <a:xfrm>
            <a:off x="6688667" y="8467"/>
            <a:ext cx="2455333" cy="4419600"/>
          </a:xfrm>
          <a:prstGeom prst="rect">
            <a:avLst/>
          </a:prstGeom>
        </p:spPr>
      </p:pic>
      <p:pic>
        <p:nvPicPr>
          <p:cNvPr id="9" name="Billede 8" descr="Opskæring 1-4.jpg"/>
          <p:cNvPicPr>
            <a:picLocks noChangeAspect="1"/>
          </p:cNvPicPr>
          <p:nvPr userDrawn="1"/>
        </p:nvPicPr>
        <p:blipFill>
          <a:blip r:embed="rId4" cstate="print"/>
          <a:srcRect l="10683" t="15363" r="21218"/>
          <a:stretch>
            <a:fillRect/>
          </a:stretch>
        </p:blipFill>
        <p:spPr>
          <a:xfrm>
            <a:off x="-4" y="372511"/>
            <a:ext cx="2175937" cy="4056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0008" y="4659822"/>
            <a:ext cx="7772400" cy="64916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60E2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068" y="5337423"/>
            <a:ext cx="6400800" cy="9268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pic>
        <p:nvPicPr>
          <p:cNvPr id="17" name="Billede 16" descr="DSC_5713.JPG"/>
          <p:cNvPicPr>
            <a:picLocks noChangeAspect="1"/>
          </p:cNvPicPr>
          <p:nvPr userDrawn="1"/>
        </p:nvPicPr>
        <p:blipFill>
          <a:blip r:embed="rId5" cstate="print"/>
          <a:srcRect l="31592" t="21374" r="18338" b="23032"/>
          <a:stretch>
            <a:fillRect/>
          </a:stretch>
        </p:blipFill>
        <p:spPr>
          <a:xfrm>
            <a:off x="4360331" y="431817"/>
            <a:ext cx="2390553" cy="3996250"/>
          </a:xfrm>
          <a:prstGeom prst="rect">
            <a:avLst/>
          </a:prstGeom>
        </p:spPr>
      </p:pic>
      <p:sp>
        <p:nvSpPr>
          <p:cNvPr id="18" name="Freeform 7"/>
          <p:cNvSpPr/>
          <p:nvPr userDrawn="1"/>
        </p:nvSpPr>
        <p:spPr>
          <a:xfrm>
            <a:off x="-1" y="-1"/>
            <a:ext cx="9144001" cy="1073792"/>
          </a:xfrm>
          <a:custGeom>
            <a:avLst/>
            <a:gdLst>
              <a:gd name="connsiteX0" fmla="*/ 0 w 9062114"/>
              <a:gd name="connsiteY0" fmla="*/ 0 h 996287"/>
              <a:gd name="connsiteX1" fmla="*/ 13648 w 9062114"/>
              <a:gd name="connsiteY1" fmla="*/ 996287 h 996287"/>
              <a:gd name="connsiteX2" fmla="*/ 9062114 w 9062114"/>
              <a:gd name="connsiteY2" fmla="*/ 0 h 996287"/>
              <a:gd name="connsiteX3" fmla="*/ 0 w 9062114"/>
              <a:gd name="connsiteY3" fmla="*/ 0 h 996287"/>
              <a:gd name="connsiteX0" fmla="*/ 0 w 8993875"/>
              <a:gd name="connsiteY0" fmla="*/ 0 h 996287"/>
              <a:gd name="connsiteX1" fmla="*/ 13648 w 8993875"/>
              <a:gd name="connsiteY1" fmla="*/ 996287 h 996287"/>
              <a:gd name="connsiteX2" fmla="*/ 8993875 w 8993875"/>
              <a:gd name="connsiteY2" fmla="*/ 0 h 996287"/>
              <a:gd name="connsiteX3" fmla="*/ 0 w 8993875"/>
              <a:gd name="connsiteY3" fmla="*/ 0 h 996287"/>
              <a:gd name="connsiteX0" fmla="*/ 0 w 8993875"/>
              <a:gd name="connsiteY0" fmla="*/ 0 h 1451212"/>
              <a:gd name="connsiteX1" fmla="*/ 13648 w 8993875"/>
              <a:gd name="connsiteY1" fmla="*/ 996287 h 1451212"/>
              <a:gd name="connsiteX2" fmla="*/ 8993875 w 8993875"/>
              <a:gd name="connsiteY2" fmla="*/ 0 h 1451212"/>
              <a:gd name="connsiteX3" fmla="*/ 0 w 8993875"/>
              <a:gd name="connsiteY3" fmla="*/ 0 h 1451212"/>
              <a:gd name="connsiteX0" fmla="*/ 0 w 9157649"/>
              <a:gd name="connsiteY0" fmla="*/ 1 h 1451212"/>
              <a:gd name="connsiteX1" fmla="*/ 13648 w 9157649"/>
              <a:gd name="connsiteY1" fmla="*/ 996288 h 1451212"/>
              <a:gd name="connsiteX2" fmla="*/ 9157649 w 9157649"/>
              <a:gd name="connsiteY2" fmla="*/ 0 h 1451212"/>
              <a:gd name="connsiteX3" fmla="*/ 0 w 9157649"/>
              <a:gd name="connsiteY3" fmla="*/ 1 h 1451212"/>
              <a:gd name="connsiteX0" fmla="*/ 0 w 9157649"/>
              <a:gd name="connsiteY0" fmla="*/ 1 h 1478508"/>
              <a:gd name="connsiteX1" fmla="*/ 13648 w 9157649"/>
              <a:gd name="connsiteY1" fmla="*/ 996288 h 1478508"/>
              <a:gd name="connsiteX2" fmla="*/ 9157649 w 9157649"/>
              <a:gd name="connsiteY2" fmla="*/ 0 h 1478508"/>
              <a:gd name="connsiteX3" fmla="*/ 0 w 9157649"/>
              <a:gd name="connsiteY3" fmla="*/ 1 h 1478508"/>
              <a:gd name="connsiteX0" fmla="*/ 0 w 9578455"/>
              <a:gd name="connsiteY0" fmla="*/ 1 h 1146413"/>
              <a:gd name="connsiteX1" fmla="*/ 13648 w 9578455"/>
              <a:gd name="connsiteY1" fmla="*/ 996288 h 1146413"/>
              <a:gd name="connsiteX2" fmla="*/ 2524837 w 9578455"/>
              <a:gd name="connsiteY2" fmla="*/ 900753 h 1146413"/>
              <a:gd name="connsiteX3" fmla="*/ 9157649 w 9578455"/>
              <a:gd name="connsiteY3" fmla="*/ 0 h 1146413"/>
              <a:gd name="connsiteX4" fmla="*/ 0 w 9578455"/>
              <a:gd name="connsiteY4" fmla="*/ 1 h 1146413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319148"/>
              <a:gd name="connsiteY0" fmla="*/ 0 h 1189630"/>
              <a:gd name="connsiteX1" fmla="*/ 13648 w 9319148"/>
              <a:gd name="connsiteY1" fmla="*/ 996287 h 1189630"/>
              <a:gd name="connsiteX2" fmla="*/ 2688610 w 9319148"/>
              <a:gd name="connsiteY2" fmla="*/ 1023582 h 1189630"/>
              <a:gd name="connsiteX3" fmla="*/ 8898342 w 9319148"/>
              <a:gd name="connsiteY3" fmla="*/ 1 h 1189630"/>
              <a:gd name="connsiteX4" fmla="*/ 0 w 9319148"/>
              <a:gd name="connsiteY4" fmla="*/ 0 h 1189630"/>
              <a:gd name="connsiteX0" fmla="*/ 0 w 8898342"/>
              <a:gd name="connsiteY0" fmla="*/ 0 h 1189630"/>
              <a:gd name="connsiteX1" fmla="*/ 13648 w 8898342"/>
              <a:gd name="connsiteY1" fmla="*/ 996287 h 1189630"/>
              <a:gd name="connsiteX2" fmla="*/ 2688610 w 8898342"/>
              <a:gd name="connsiteY2" fmla="*/ 1023582 h 1189630"/>
              <a:gd name="connsiteX3" fmla="*/ 8898342 w 8898342"/>
              <a:gd name="connsiteY3" fmla="*/ 1 h 1189630"/>
              <a:gd name="connsiteX4" fmla="*/ 0 w 8898342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71432"/>
              <a:gd name="connsiteX1" fmla="*/ 13648 w 9157649"/>
              <a:gd name="connsiteY1" fmla="*/ 996287 h 1171432"/>
              <a:gd name="connsiteX2" fmla="*/ 2688610 w 9157649"/>
              <a:gd name="connsiteY2" fmla="*/ 1023582 h 1171432"/>
              <a:gd name="connsiteX3" fmla="*/ 9157649 w 9157649"/>
              <a:gd name="connsiteY3" fmla="*/ 0 h 1171432"/>
              <a:gd name="connsiteX4" fmla="*/ 0 w 9157649"/>
              <a:gd name="connsiteY4" fmla="*/ 0 h 1171432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2674962 w 9157649"/>
              <a:gd name="connsiteY2" fmla="*/ 545910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3316406 w 9157649"/>
              <a:gd name="connsiteY2" fmla="*/ 832513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157784"/>
              <a:gd name="connsiteX1" fmla="*/ 13648 w 9157649"/>
              <a:gd name="connsiteY1" fmla="*/ 996287 h 1157784"/>
              <a:gd name="connsiteX2" fmla="*/ 3084394 w 9157649"/>
              <a:gd name="connsiteY2" fmla="*/ 1009934 h 1157784"/>
              <a:gd name="connsiteX3" fmla="*/ 9157649 w 9157649"/>
              <a:gd name="connsiteY3" fmla="*/ 0 h 1157784"/>
              <a:gd name="connsiteX4" fmla="*/ 0 w 9157649"/>
              <a:gd name="connsiteY4" fmla="*/ 0 h 1157784"/>
              <a:gd name="connsiteX0" fmla="*/ 0 w 9157649"/>
              <a:gd name="connsiteY0" fmla="*/ 0 h 1066800"/>
              <a:gd name="connsiteX1" fmla="*/ 13648 w 9157649"/>
              <a:gd name="connsiteY1" fmla="*/ 996287 h 1066800"/>
              <a:gd name="connsiteX2" fmla="*/ 3084394 w 9157649"/>
              <a:gd name="connsiteY2" fmla="*/ 1009934 h 1066800"/>
              <a:gd name="connsiteX3" fmla="*/ 9157649 w 9157649"/>
              <a:gd name="connsiteY3" fmla="*/ 0 h 1066800"/>
              <a:gd name="connsiteX4" fmla="*/ 0 w 9157649"/>
              <a:gd name="connsiteY4" fmla="*/ 0 h 1066800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575714 w 9157649"/>
              <a:gd name="connsiteY2" fmla="*/ 668740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116841"/>
              <a:gd name="connsiteX1" fmla="*/ 13648 w 9157649"/>
              <a:gd name="connsiteY1" fmla="*/ 996287 h 1116841"/>
              <a:gd name="connsiteX2" fmla="*/ 3357350 w 9157649"/>
              <a:gd name="connsiteY2" fmla="*/ 1023582 h 1116841"/>
              <a:gd name="connsiteX3" fmla="*/ 9157649 w 9157649"/>
              <a:gd name="connsiteY3" fmla="*/ 0 h 1116841"/>
              <a:gd name="connsiteX4" fmla="*/ 0 w 9157649"/>
              <a:gd name="connsiteY4" fmla="*/ 0 h 1116841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48603"/>
              <a:gd name="connsiteX1" fmla="*/ 13648 w 9157649"/>
              <a:gd name="connsiteY1" fmla="*/ 996287 h 1048603"/>
              <a:gd name="connsiteX2" fmla="*/ 3357350 w 9157649"/>
              <a:gd name="connsiteY2" fmla="*/ 1023582 h 1048603"/>
              <a:gd name="connsiteX3" fmla="*/ 9157649 w 9157649"/>
              <a:gd name="connsiteY3" fmla="*/ 0 h 1048603"/>
              <a:gd name="connsiteX4" fmla="*/ 0 w 9157649"/>
              <a:gd name="connsiteY4" fmla="*/ 0 h 104860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357350 w 9157649"/>
              <a:gd name="connsiteY2" fmla="*/ 899224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52569"/>
              <a:gd name="connsiteX1" fmla="*/ 13648 w 9157649"/>
              <a:gd name="connsiteY1" fmla="*/ 996287 h 1052569"/>
              <a:gd name="connsiteX2" fmla="*/ 3415872 w 9157649"/>
              <a:gd name="connsiteY2" fmla="*/ 994321 h 1052569"/>
              <a:gd name="connsiteX3" fmla="*/ 9157649 w 9157649"/>
              <a:gd name="connsiteY3" fmla="*/ 0 h 1052569"/>
              <a:gd name="connsiteX4" fmla="*/ 0 w 9157649"/>
              <a:gd name="connsiteY4" fmla="*/ 0 h 1052569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 w 9157649"/>
              <a:gd name="connsiteY1" fmla="*/ 985654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9" h="1019342">
                <a:moveTo>
                  <a:pt x="0" y="0"/>
                </a:moveTo>
                <a:cubicBezTo>
                  <a:pt x="0" y="328551"/>
                  <a:pt x="1" y="657103"/>
                  <a:pt x="1" y="985654"/>
                </a:cubicBezTo>
                <a:lnTo>
                  <a:pt x="3415872" y="994321"/>
                </a:lnTo>
                <a:cubicBezTo>
                  <a:pt x="6127227" y="1019342"/>
                  <a:pt x="8541225" y="300250"/>
                  <a:pt x="915764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rgbClr val="11193B"/>
              </a:gs>
              <a:gs pos="50000">
                <a:srgbClr val="19255A"/>
              </a:gs>
              <a:gs pos="74000">
                <a:srgbClr val="1B2963"/>
              </a:gs>
            </a:gsLst>
            <a:lin ang="5400000" scaled="0"/>
            <a:tileRect/>
          </a:gradFill>
          <a:ln>
            <a:noFill/>
          </a:ln>
          <a:effectLst>
            <a:outerShdw blurRad="45000" dist="88900" dir="2940000" sx="101000" sy="101000" rotWithShape="0">
              <a:srgbClr val="000000">
                <a:alpha val="1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Fotos Vibeke\_MG_1784.jpg"/>
          <p:cNvPicPr>
            <a:picLocks noChangeAspect="1" noChangeArrowheads="1"/>
          </p:cNvPicPr>
          <p:nvPr userDrawn="1"/>
        </p:nvPicPr>
        <p:blipFill>
          <a:blip r:embed="rId2" cstate="print"/>
          <a:srcRect b="27072"/>
          <a:stretch>
            <a:fillRect/>
          </a:stretch>
        </p:blipFill>
        <p:spPr bwMode="auto">
          <a:xfrm>
            <a:off x="0" y="0"/>
            <a:ext cx="9144000" cy="44491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0008" y="4659822"/>
            <a:ext cx="7772400" cy="64916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60E2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068" y="5337423"/>
            <a:ext cx="6400800" cy="9268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-1" y="0"/>
            <a:ext cx="9144001" cy="1019342"/>
          </a:xfrm>
          <a:custGeom>
            <a:avLst/>
            <a:gdLst>
              <a:gd name="connsiteX0" fmla="*/ 0 w 9062114"/>
              <a:gd name="connsiteY0" fmla="*/ 0 h 996287"/>
              <a:gd name="connsiteX1" fmla="*/ 13648 w 9062114"/>
              <a:gd name="connsiteY1" fmla="*/ 996287 h 996287"/>
              <a:gd name="connsiteX2" fmla="*/ 9062114 w 9062114"/>
              <a:gd name="connsiteY2" fmla="*/ 0 h 996287"/>
              <a:gd name="connsiteX3" fmla="*/ 0 w 9062114"/>
              <a:gd name="connsiteY3" fmla="*/ 0 h 996287"/>
              <a:gd name="connsiteX0" fmla="*/ 0 w 8993875"/>
              <a:gd name="connsiteY0" fmla="*/ 0 h 996287"/>
              <a:gd name="connsiteX1" fmla="*/ 13648 w 8993875"/>
              <a:gd name="connsiteY1" fmla="*/ 996287 h 996287"/>
              <a:gd name="connsiteX2" fmla="*/ 8993875 w 8993875"/>
              <a:gd name="connsiteY2" fmla="*/ 0 h 996287"/>
              <a:gd name="connsiteX3" fmla="*/ 0 w 8993875"/>
              <a:gd name="connsiteY3" fmla="*/ 0 h 996287"/>
              <a:gd name="connsiteX0" fmla="*/ 0 w 8993875"/>
              <a:gd name="connsiteY0" fmla="*/ 0 h 1451212"/>
              <a:gd name="connsiteX1" fmla="*/ 13648 w 8993875"/>
              <a:gd name="connsiteY1" fmla="*/ 996287 h 1451212"/>
              <a:gd name="connsiteX2" fmla="*/ 8993875 w 8993875"/>
              <a:gd name="connsiteY2" fmla="*/ 0 h 1451212"/>
              <a:gd name="connsiteX3" fmla="*/ 0 w 8993875"/>
              <a:gd name="connsiteY3" fmla="*/ 0 h 1451212"/>
              <a:gd name="connsiteX0" fmla="*/ 0 w 9157649"/>
              <a:gd name="connsiteY0" fmla="*/ 1 h 1451212"/>
              <a:gd name="connsiteX1" fmla="*/ 13648 w 9157649"/>
              <a:gd name="connsiteY1" fmla="*/ 996288 h 1451212"/>
              <a:gd name="connsiteX2" fmla="*/ 9157649 w 9157649"/>
              <a:gd name="connsiteY2" fmla="*/ 0 h 1451212"/>
              <a:gd name="connsiteX3" fmla="*/ 0 w 9157649"/>
              <a:gd name="connsiteY3" fmla="*/ 1 h 1451212"/>
              <a:gd name="connsiteX0" fmla="*/ 0 w 9157649"/>
              <a:gd name="connsiteY0" fmla="*/ 1 h 1478508"/>
              <a:gd name="connsiteX1" fmla="*/ 13648 w 9157649"/>
              <a:gd name="connsiteY1" fmla="*/ 996288 h 1478508"/>
              <a:gd name="connsiteX2" fmla="*/ 9157649 w 9157649"/>
              <a:gd name="connsiteY2" fmla="*/ 0 h 1478508"/>
              <a:gd name="connsiteX3" fmla="*/ 0 w 9157649"/>
              <a:gd name="connsiteY3" fmla="*/ 1 h 1478508"/>
              <a:gd name="connsiteX0" fmla="*/ 0 w 9578455"/>
              <a:gd name="connsiteY0" fmla="*/ 1 h 1146413"/>
              <a:gd name="connsiteX1" fmla="*/ 13648 w 9578455"/>
              <a:gd name="connsiteY1" fmla="*/ 996288 h 1146413"/>
              <a:gd name="connsiteX2" fmla="*/ 2524837 w 9578455"/>
              <a:gd name="connsiteY2" fmla="*/ 900753 h 1146413"/>
              <a:gd name="connsiteX3" fmla="*/ 9157649 w 9578455"/>
              <a:gd name="connsiteY3" fmla="*/ 0 h 1146413"/>
              <a:gd name="connsiteX4" fmla="*/ 0 w 9578455"/>
              <a:gd name="connsiteY4" fmla="*/ 1 h 1146413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319148"/>
              <a:gd name="connsiteY0" fmla="*/ 0 h 1189630"/>
              <a:gd name="connsiteX1" fmla="*/ 13648 w 9319148"/>
              <a:gd name="connsiteY1" fmla="*/ 996287 h 1189630"/>
              <a:gd name="connsiteX2" fmla="*/ 2688610 w 9319148"/>
              <a:gd name="connsiteY2" fmla="*/ 1023582 h 1189630"/>
              <a:gd name="connsiteX3" fmla="*/ 8898342 w 9319148"/>
              <a:gd name="connsiteY3" fmla="*/ 1 h 1189630"/>
              <a:gd name="connsiteX4" fmla="*/ 0 w 9319148"/>
              <a:gd name="connsiteY4" fmla="*/ 0 h 1189630"/>
              <a:gd name="connsiteX0" fmla="*/ 0 w 8898342"/>
              <a:gd name="connsiteY0" fmla="*/ 0 h 1189630"/>
              <a:gd name="connsiteX1" fmla="*/ 13648 w 8898342"/>
              <a:gd name="connsiteY1" fmla="*/ 996287 h 1189630"/>
              <a:gd name="connsiteX2" fmla="*/ 2688610 w 8898342"/>
              <a:gd name="connsiteY2" fmla="*/ 1023582 h 1189630"/>
              <a:gd name="connsiteX3" fmla="*/ 8898342 w 8898342"/>
              <a:gd name="connsiteY3" fmla="*/ 1 h 1189630"/>
              <a:gd name="connsiteX4" fmla="*/ 0 w 8898342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71432"/>
              <a:gd name="connsiteX1" fmla="*/ 13648 w 9157649"/>
              <a:gd name="connsiteY1" fmla="*/ 996287 h 1171432"/>
              <a:gd name="connsiteX2" fmla="*/ 2688610 w 9157649"/>
              <a:gd name="connsiteY2" fmla="*/ 1023582 h 1171432"/>
              <a:gd name="connsiteX3" fmla="*/ 9157649 w 9157649"/>
              <a:gd name="connsiteY3" fmla="*/ 0 h 1171432"/>
              <a:gd name="connsiteX4" fmla="*/ 0 w 9157649"/>
              <a:gd name="connsiteY4" fmla="*/ 0 h 1171432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2674962 w 9157649"/>
              <a:gd name="connsiteY2" fmla="*/ 545910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3316406 w 9157649"/>
              <a:gd name="connsiteY2" fmla="*/ 832513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157784"/>
              <a:gd name="connsiteX1" fmla="*/ 13648 w 9157649"/>
              <a:gd name="connsiteY1" fmla="*/ 996287 h 1157784"/>
              <a:gd name="connsiteX2" fmla="*/ 3084394 w 9157649"/>
              <a:gd name="connsiteY2" fmla="*/ 1009934 h 1157784"/>
              <a:gd name="connsiteX3" fmla="*/ 9157649 w 9157649"/>
              <a:gd name="connsiteY3" fmla="*/ 0 h 1157784"/>
              <a:gd name="connsiteX4" fmla="*/ 0 w 9157649"/>
              <a:gd name="connsiteY4" fmla="*/ 0 h 1157784"/>
              <a:gd name="connsiteX0" fmla="*/ 0 w 9157649"/>
              <a:gd name="connsiteY0" fmla="*/ 0 h 1066800"/>
              <a:gd name="connsiteX1" fmla="*/ 13648 w 9157649"/>
              <a:gd name="connsiteY1" fmla="*/ 996287 h 1066800"/>
              <a:gd name="connsiteX2" fmla="*/ 3084394 w 9157649"/>
              <a:gd name="connsiteY2" fmla="*/ 1009934 h 1066800"/>
              <a:gd name="connsiteX3" fmla="*/ 9157649 w 9157649"/>
              <a:gd name="connsiteY3" fmla="*/ 0 h 1066800"/>
              <a:gd name="connsiteX4" fmla="*/ 0 w 9157649"/>
              <a:gd name="connsiteY4" fmla="*/ 0 h 1066800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575714 w 9157649"/>
              <a:gd name="connsiteY2" fmla="*/ 668740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116841"/>
              <a:gd name="connsiteX1" fmla="*/ 13648 w 9157649"/>
              <a:gd name="connsiteY1" fmla="*/ 996287 h 1116841"/>
              <a:gd name="connsiteX2" fmla="*/ 3357350 w 9157649"/>
              <a:gd name="connsiteY2" fmla="*/ 1023582 h 1116841"/>
              <a:gd name="connsiteX3" fmla="*/ 9157649 w 9157649"/>
              <a:gd name="connsiteY3" fmla="*/ 0 h 1116841"/>
              <a:gd name="connsiteX4" fmla="*/ 0 w 9157649"/>
              <a:gd name="connsiteY4" fmla="*/ 0 h 1116841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48603"/>
              <a:gd name="connsiteX1" fmla="*/ 13648 w 9157649"/>
              <a:gd name="connsiteY1" fmla="*/ 996287 h 1048603"/>
              <a:gd name="connsiteX2" fmla="*/ 3357350 w 9157649"/>
              <a:gd name="connsiteY2" fmla="*/ 1023582 h 1048603"/>
              <a:gd name="connsiteX3" fmla="*/ 9157649 w 9157649"/>
              <a:gd name="connsiteY3" fmla="*/ 0 h 1048603"/>
              <a:gd name="connsiteX4" fmla="*/ 0 w 9157649"/>
              <a:gd name="connsiteY4" fmla="*/ 0 h 104860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357350 w 9157649"/>
              <a:gd name="connsiteY2" fmla="*/ 899224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52569"/>
              <a:gd name="connsiteX1" fmla="*/ 13648 w 9157649"/>
              <a:gd name="connsiteY1" fmla="*/ 996287 h 1052569"/>
              <a:gd name="connsiteX2" fmla="*/ 3415872 w 9157649"/>
              <a:gd name="connsiteY2" fmla="*/ 994321 h 1052569"/>
              <a:gd name="connsiteX3" fmla="*/ 9157649 w 9157649"/>
              <a:gd name="connsiteY3" fmla="*/ 0 h 1052569"/>
              <a:gd name="connsiteX4" fmla="*/ 0 w 9157649"/>
              <a:gd name="connsiteY4" fmla="*/ 0 h 1052569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 w 9157649"/>
              <a:gd name="connsiteY1" fmla="*/ 985654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9" h="1019342">
                <a:moveTo>
                  <a:pt x="0" y="0"/>
                </a:moveTo>
                <a:cubicBezTo>
                  <a:pt x="0" y="328551"/>
                  <a:pt x="1" y="657103"/>
                  <a:pt x="1" y="985654"/>
                </a:cubicBezTo>
                <a:lnTo>
                  <a:pt x="3415872" y="994321"/>
                </a:lnTo>
                <a:cubicBezTo>
                  <a:pt x="6127227" y="1019342"/>
                  <a:pt x="8541225" y="300250"/>
                  <a:pt x="915764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rgbClr val="11193B"/>
              </a:gs>
              <a:gs pos="50000">
                <a:srgbClr val="19255A"/>
              </a:gs>
              <a:gs pos="74000">
                <a:srgbClr val="1B2963"/>
              </a:gs>
            </a:gsLst>
            <a:lin ang="5400000" scaled="0"/>
            <a:tileRect/>
          </a:gradFill>
          <a:ln>
            <a:noFill/>
          </a:ln>
          <a:effectLst>
            <a:outerShdw blurRad="45000" dist="88900" dir="2940000" sx="101000" sy="101000" rotWithShape="0">
              <a:srgbClr val="000000">
                <a:alpha val="1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 descr="_MG_2175.jpg"/>
          <p:cNvPicPr>
            <a:picLocks noChangeAspect="1"/>
          </p:cNvPicPr>
          <p:nvPr userDrawn="1"/>
        </p:nvPicPr>
        <p:blipFill>
          <a:blip r:embed="rId2" cstate="print"/>
          <a:srcRect t="11692" b="14033"/>
          <a:stretch>
            <a:fillRect/>
          </a:stretch>
        </p:blipFill>
        <p:spPr>
          <a:xfrm>
            <a:off x="-1" y="-8390"/>
            <a:ext cx="9144000" cy="4530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0008" y="4659822"/>
            <a:ext cx="7772400" cy="64916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60E2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068" y="5337423"/>
            <a:ext cx="6400800" cy="9268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-1" y="0"/>
            <a:ext cx="9144001" cy="1019342"/>
          </a:xfrm>
          <a:custGeom>
            <a:avLst/>
            <a:gdLst>
              <a:gd name="connsiteX0" fmla="*/ 0 w 9062114"/>
              <a:gd name="connsiteY0" fmla="*/ 0 h 996287"/>
              <a:gd name="connsiteX1" fmla="*/ 13648 w 9062114"/>
              <a:gd name="connsiteY1" fmla="*/ 996287 h 996287"/>
              <a:gd name="connsiteX2" fmla="*/ 9062114 w 9062114"/>
              <a:gd name="connsiteY2" fmla="*/ 0 h 996287"/>
              <a:gd name="connsiteX3" fmla="*/ 0 w 9062114"/>
              <a:gd name="connsiteY3" fmla="*/ 0 h 996287"/>
              <a:gd name="connsiteX0" fmla="*/ 0 w 8993875"/>
              <a:gd name="connsiteY0" fmla="*/ 0 h 996287"/>
              <a:gd name="connsiteX1" fmla="*/ 13648 w 8993875"/>
              <a:gd name="connsiteY1" fmla="*/ 996287 h 996287"/>
              <a:gd name="connsiteX2" fmla="*/ 8993875 w 8993875"/>
              <a:gd name="connsiteY2" fmla="*/ 0 h 996287"/>
              <a:gd name="connsiteX3" fmla="*/ 0 w 8993875"/>
              <a:gd name="connsiteY3" fmla="*/ 0 h 996287"/>
              <a:gd name="connsiteX0" fmla="*/ 0 w 8993875"/>
              <a:gd name="connsiteY0" fmla="*/ 0 h 1451212"/>
              <a:gd name="connsiteX1" fmla="*/ 13648 w 8993875"/>
              <a:gd name="connsiteY1" fmla="*/ 996287 h 1451212"/>
              <a:gd name="connsiteX2" fmla="*/ 8993875 w 8993875"/>
              <a:gd name="connsiteY2" fmla="*/ 0 h 1451212"/>
              <a:gd name="connsiteX3" fmla="*/ 0 w 8993875"/>
              <a:gd name="connsiteY3" fmla="*/ 0 h 1451212"/>
              <a:gd name="connsiteX0" fmla="*/ 0 w 9157649"/>
              <a:gd name="connsiteY0" fmla="*/ 1 h 1451212"/>
              <a:gd name="connsiteX1" fmla="*/ 13648 w 9157649"/>
              <a:gd name="connsiteY1" fmla="*/ 996288 h 1451212"/>
              <a:gd name="connsiteX2" fmla="*/ 9157649 w 9157649"/>
              <a:gd name="connsiteY2" fmla="*/ 0 h 1451212"/>
              <a:gd name="connsiteX3" fmla="*/ 0 w 9157649"/>
              <a:gd name="connsiteY3" fmla="*/ 1 h 1451212"/>
              <a:gd name="connsiteX0" fmla="*/ 0 w 9157649"/>
              <a:gd name="connsiteY0" fmla="*/ 1 h 1478508"/>
              <a:gd name="connsiteX1" fmla="*/ 13648 w 9157649"/>
              <a:gd name="connsiteY1" fmla="*/ 996288 h 1478508"/>
              <a:gd name="connsiteX2" fmla="*/ 9157649 w 9157649"/>
              <a:gd name="connsiteY2" fmla="*/ 0 h 1478508"/>
              <a:gd name="connsiteX3" fmla="*/ 0 w 9157649"/>
              <a:gd name="connsiteY3" fmla="*/ 1 h 1478508"/>
              <a:gd name="connsiteX0" fmla="*/ 0 w 9578455"/>
              <a:gd name="connsiteY0" fmla="*/ 1 h 1146413"/>
              <a:gd name="connsiteX1" fmla="*/ 13648 w 9578455"/>
              <a:gd name="connsiteY1" fmla="*/ 996288 h 1146413"/>
              <a:gd name="connsiteX2" fmla="*/ 2524837 w 9578455"/>
              <a:gd name="connsiteY2" fmla="*/ 900753 h 1146413"/>
              <a:gd name="connsiteX3" fmla="*/ 9157649 w 9578455"/>
              <a:gd name="connsiteY3" fmla="*/ 0 h 1146413"/>
              <a:gd name="connsiteX4" fmla="*/ 0 w 9578455"/>
              <a:gd name="connsiteY4" fmla="*/ 1 h 1146413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319148"/>
              <a:gd name="connsiteY0" fmla="*/ 0 h 1189630"/>
              <a:gd name="connsiteX1" fmla="*/ 13648 w 9319148"/>
              <a:gd name="connsiteY1" fmla="*/ 996287 h 1189630"/>
              <a:gd name="connsiteX2" fmla="*/ 2688610 w 9319148"/>
              <a:gd name="connsiteY2" fmla="*/ 1023582 h 1189630"/>
              <a:gd name="connsiteX3" fmla="*/ 8898342 w 9319148"/>
              <a:gd name="connsiteY3" fmla="*/ 1 h 1189630"/>
              <a:gd name="connsiteX4" fmla="*/ 0 w 9319148"/>
              <a:gd name="connsiteY4" fmla="*/ 0 h 1189630"/>
              <a:gd name="connsiteX0" fmla="*/ 0 w 8898342"/>
              <a:gd name="connsiteY0" fmla="*/ 0 h 1189630"/>
              <a:gd name="connsiteX1" fmla="*/ 13648 w 8898342"/>
              <a:gd name="connsiteY1" fmla="*/ 996287 h 1189630"/>
              <a:gd name="connsiteX2" fmla="*/ 2688610 w 8898342"/>
              <a:gd name="connsiteY2" fmla="*/ 1023582 h 1189630"/>
              <a:gd name="connsiteX3" fmla="*/ 8898342 w 8898342"/>
              <a:gd name="connsiteY3" fmla="*/ 1 h 1189630"/>
              <a:gd name="connsiteX4" fmla="*/ 0 w 8898342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71432"/>
              <a:gd name="connsiteX1" fmla="*/ 13648 w 9157649"/>
              <a:gd name="connsiteY1" fmla="*/ 996287 h 1171432"/>
              <a:gd name="connsiteX2" fmla="*/ 2688610 w 9157649"/>
              <a:gd name="connsiteY2" fmla="*/ 1023582 h 1171432"/>
              <a:gd name="connsiteX3" fmla="*/ 9157649 w 9157649"/>
              <a:gd name="connsiteY3" fmla="*/ 0 h 1171432"/>
              <a:gd name="connsiteX4" fmla="*/ 0 w 9157649"/>
              <a:gd name="connsiteY4" fmla="*/ 0 h 1171432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2674962 w 9157649"/>
              <a:gd name="connsiteY2" fmla="*/ 545910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3316406 w 9157649"/>
              <a:gd name="connsiteY2" fmla="*/ 832513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157784"/>
              <a:gd name="connsiteX1" fmla="*/ 13648 w 9157649"/>
              <a:gd name="connsiteY1" fmla="*/ 996287 h 1157784"/>
              <a:gd name="connsiteX2" fmla="*/ 3084394 w 9157649"/>
              <a:gd name="connsiteY2" fmla="*/ 1009934 h 1157784"/>
              <a:gd name="connsiteX3" fmla="*/ 9157649 w 9157649"/>
              <a:gd name="connsiteY3" fmla="*/ 0 h 1157784"/>
              <a:gd name="connsiteX4" fmla="*/ 0 w 9157649"/>
              <a:gd name="connsiteY4" fmla="*/ 0 h 1157784"/>
              <a:gd name="connsiteX0" fmla="*/ 0 w 9157649"/>
              <a:gd name="connsiteY0" fmla="*/ 0 h 1066800"/>
              <a:gd name="connsiteX1" fmla="*/ 13648 w 9157649"/>
              <a:gd name="connsiteY1" fmla="*/ 996287 h 1066800"/>
              <a:gd name="connsiteX2" fmla="*/ 3084394 w 9157649"/>
              <a:gd name="connsiteY2" fmla="*/ 1009934 h 1066800"/>
              <a:gd name="connsiteX3" fmla="*/ 9157649 w 9157649"/>
              <a:gd name="connsiteY3" fmla="*/ 0 h 1066800"/>
              <a:gd name="connsiteX4" fmla="*/ 0 w 9157649"/>
              <a:gd name="connsiteY4" fmla="*/ 0 h 1066800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575714 w 9157649"/>
              <a:gd name="connsiteY2" fmla="*/ 668740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116841"/>
              <a:gd name="connsiteX1" fmla="*/ 13648 w 9157649"/>
              <a:gd name="connsiteY1" fmla="*/ 996287 h 1116841"/>
              <a:gd name="connsiteX2" fmla="*/ 3357350 w 9157649"/>
              <a:gd name="connsiteY2" fmla="*/ 1023582 h 1116841"/>
              <a:gd name="connsiteX3" fmla="*/ 9157649 w 9157649"/>
              <a:gd name="connsiteY3" fmla="*/ 0 h 1116841"/>
              <a:gd name="connsiteX4" fmla="*/ 0 w 9157649"/>
              <a:gd name="connsiteY4" fmla="*/ 0 h 1116841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48603"/>
              <a:gd name="connsiteX1" fmla="*/ 13648 w 9157649"/>
              <a:gd name="connsiteY1" fmla="*/ 996287 h 1048603"/>
              <a:gd name="connsiteX2" fmla="*/ 3357350 w 9157649"/>
              <a:gd name="connsiteY2" fmla="*/ 1023582 h 1048603"/>
              <a:gd name="connsiteX3" fmla="*/ 9157649 w 9157649"/>
              <a:gd name="connsiteY3" fmla="*/ 0 h 1048603"/>
              <a:gd name="connsiteX4" fmla="*/ 0 w 9157649"/>
              <a:gd name="connsiteY4" fmla="*/ 0 h 104860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357350 w 9157649"/>
              <a:gd name="connsiteY2" fmla="*/ 899224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52569"/>
              <a:gd name="connsiteX1" fmla="*/ 13648 w 9157649"/>
              <a:gd name="connsiteY1" fmla="*/ 996287 h 1052569"/>
              <a:gd name="connsiteX2" fmla="*/ 3415872 w 9157649"/>
              <a:gd name="connsiteY2" fmla="*/ 994321 h 1052569"/>
              <a:gd name="connsiteX3" fmla="*/ 9157649 w 9157649"/>
              <a:gd name="connsiteY3" fmla="*/ 0 h 1052569"/>
              <a:gd name="connsiteX4" fmla="*/ 0 w 9157649"/>
              <a:gd name="connsiteY4" fmla="*/ 0 h 1052569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 w 9157649"/>
              <a:gd name="connsiteY1" fmla="*/ 985654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9" h="1019342">
                <a:moveTo>
                  <a:pt x="0" y="0"/>
                </a:moveTo>
                <a:cubicBezTo>
                  <a:pt x="0" y="328551"/>
                  <a:pt x="1" y="657103"/>
                  <a:pt x="1" y="985654"/>
                </a:cubicBezTo>
                <a:lnTo>
                  <a:pt x="3415872" y="994321"/>
                </a:lnTo>
                <a:cubicBezTo>
                  <a:pt x="6127227" y="1019342"/>
                  <a:pt x="8541225" y="300250"/>
                  <a:pt x="915764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rgbClr val="11193B"/>
              </a:gs>
              <a:gs pos="50000">
                <a:srgbClr val="19255A"/>
              </a:gs>
              <a:gs pos="74000">
                <a:srgbClr val="1B2963"/>
              </a:gs>
            </a:gsLst>
            <a:lin ang="5400000" scaled="0"/>
            <a:tileRect/>
          </a:gradFill>
          <a:ln>
            <a:noFill/>
          </a:ln>
          <a:effectLst>
            <a:outerShdw blurRad="45000" dist="88900" dir="2940000" sx="101000" sy="101000" rotWithShape="0">
              <a:srgbClr val="000000">
                <a:alpha val="1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MG_0843.jpg"/>
          <p:cNvPicPr>
            <a:picLocks noChangeAspect="1"/>
          </p:cNvPicPr>
          <p:nvPr userDrawn="1"/>
        </p:nvPicPr>
        <p:blipFill>
          <a:blip r:embed="rId2" cstate="print"/>
          <a:srcRect t="-1" b="27105"/>
          <a:stretch>
            <a:fillRect/>
          </a:stretch>
        </p:blipFill>
        <p:spPr>
          <a:xfrm>
            <a:off x="0" y="0"/>
            <a:ext cx="9144000" cy="4445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0008" y="4659822"/>
            <a:ext cx="7772400" cy="64916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60E2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068" y="5337423"/>
            <a:ext cx="6400800" cy="9268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-1" y="0"/>
            <a:ext cx="9144001" cy="1019342"/>
          </a:xfrm>
          <a:custGeom>
            <a:avLst/>
            <a:gdLst>
              <a:gd name="connsiteX0" fmla="*/ 0 w 9062114"/>
              <a:gd name="connsiteY0" fmla="*/ 0 h 996287"/>
              <a:gd name="connsiteX1" fmla="*/ 13648 w 9062114"/>
              <a:gd name="connsiteY1" fmla="*/ 996287 h 996287"/>
              <a:gd name="connsiteX2" fmla="*/ 9062114 w 9062114"/>
              <a:gd name="connsiteY2" fmla="*/ 0 h 996287"/>
              <a:gd name="connsiteX3" fmla="*/ 0 w 9062114"/>
              <a:gd name="connsiteY3" fmla="*/ 0 h 996287"/>
              <a:gd name="connsiteX0" fmla="*/ 0 w 8993875"/>
              <a:gd name="connsiteY0" fmla="*/ 0 h 996287"/>
              <a:gd name="connsiteX1" fmla="*/ 13648 w 8993875"/>
              <a:gd name="connsiteY1" fmla="*/ 996287 h 996287"/>
              <a:gd name="connsiteX2" fmla="*/ 8993875 w 8993875"/>
              <a:gd name="connsiteY2" fmla="*/ 0 h 996287"/>
              <a:gd name="connsiteX3" fmla="*/ 0 w 8993875"/>
              <a:gd name="connsiteY3" fmla="*/ 0 h 996287"/>
              <a:gd name="connsiteX0" fmla="*/ 0 w 8993875"/>
              <a:gd name="connsiteY0" fmla="*/ 0 h 1451212"/>
              <a:gd name="connsiteX1" fmla="*/ 13648 w 8993875"/>
              <a:gd name="connsiteY1" fmla="*/ 996287 h 1451212"/>
              <a:gd name="connsiteX2" fmla="*/ 8993875 w 8993875"/>
              <a:gd name="connsiteY2" fmla="*/ 0 h 1451212"/>
              <a:gd name="connsiteX3" fmla="*/ 0 w 8993875"/>
              <a:gd name="connsiteY3" fmla="*/ 0 h 1451212"/>
              <a:gd name="connsiteX0" fmla="*/ 0 w 9157649"/>
              <a:gd name="connsiteY0" fmla="*/ 1 h 1451212"/>
              <a:gd name="connsiteX1" fmla="*/ 13648 w 9157649"/>
              <a:gd name="connsiteY1" fmla="*/ 996288 h 1451212"/>
              <a:gd name="connsiteX2" fmla="*/ 9157649 w 9157649"/>
              <a:gd name="connsiteY2" fmla="*/ 0 h 1451212"/>
              <a:gd name="connsiteX3" fmla="*/ 0 w 9157649"/>
              <a:gd name="connsiteY3" fmla="*/ 1 h 1451212"/>
              <a:gd name="connsiteX0" fmla="*/ 0 w 9157649"/>
              <a:gd name="connsiteY0" fmla="*/ 1 h 1478508"/>
              <a:gd name="connsiteX1" fmla="*/ 13648 w 9157649"/>
              <a:gd name="connsiteY1" fmla="*/ 996288 h 1478508"/>
              <a:gd name="connsiteX2" fmla="*/ 9157649 w 9157649"/>
              <a:gd name="connsiteY2" fmla="*/ 0 h 1478508"/>
              <a:gd name="connsiteX3" fmla="*/ 0 w 9157649"/>
              <a:gd name="connsiteY3" fmla="*/ 1 h 1478508"/>
              <a:gd name="connsiteX0" fmla="*/ 0 w 9578455"/>
              <a:gd name="connsiteY0" fmla="*/ 1 h 1146413"/>
              <a:gd name="connsiteX1" fmla="*/ 13648 w 9578455"/>
              <a:gd name="connsiteY1" fmla="*/ 996288 h 1146413"/>
              <a:gd name="connsiteX2" fmla="*/ 2524837 w 9578455"/>
              <a:gd name="connsiteY2" fmla="*/ 900753 h 1146413"/>
              <a:gd name="connsiteX3" fmla="*/ 9157649 w 9578455"/>
              <a:gd name="connsiteY3" fmla="*/ 0 h 1146413"/>
              <a:gd name="connsiteX4" fmla="*/ 0 w 9578455"/>
              <a:gd name="connsiteY4" fmla="*/ 1 h 1146413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319148"/>
              <a:gd name="connsiteY0" fmla="*/ 0 h 1189630"/>
              <a:gd name="connsiteX1" fmla="*/ 13648 w 9319148"/>
              <a:gd name="connsiteY1" fmla="*/ 996287 h 1189630"/>
              <a:gd name="connsiteX2" fmla="*/ 2688610 w 9319148"/>
              <a:gd name="connsiteY2" fmla="*/ 1023582 h 1189630"/>
              <a:gd name="connsiteX3" fmla="*/ 8898342 w 9319148"/>
              <a:gd name="connsiteY3" fmla="*/ 1 h 1189630"/>
              <a:gd name="connsiteX4" fmla="*/ 0 w 9319148"/>
              <a:gd name="connsiteY4" fmla="*/ 0 h 1189630"/>
              <a:gd name="connsiteX0" fmla="*/ 0 w 8898342"/>
              <a:gd name="connsiteY0" fmla="*/ 0 h 1189630"/>
              <a:gd name="connsiteX1" fmla="*/ 13648 w 8898342"/>
              <a:gd name="connsiteY1" fmla="*/ 996287 h 1189630"/>
              <a:gd name="connsiteX2" fmla="*/ 2688610 w 8898342"/>
              <a:gd name="connsiteY2" fmla="*/ 1023582 h 1189630"/>
              <a:gd name="connsiteX3" fmla="*/ 8898342 w 8898342"/>
              <a:gd name="connsiteY3" fmla="*/ 1 h 1189630"/>
              <a:gd name="connsiteX4" fmla="*/ 0 w 8898342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71432"/>
              <a:gd name="connsiteX1" fmla="*/ 13648 w 9157649"/>
              <a:gd name="connsiteY1" fmla="*/ 996287 h 1171432"/>
              <a:gd name="connsiteX2" fmla="*/ 2688610 w 9157649"/>
              <a:gd name="connsiteY2" fmla="*/ 1023582 h 1171432"/>
              <a:gd name="connsiteX3" fmla="*/ 9157649 w 9157649"/>
              <a:gd name="connsiteY3" fmla="*/ 0 h 1171432"/>
              <a:gd name="connsiteX4" fmla="*/ 0 w 9157649"/>
              <a:gd name="connsiteY4" fmla="*/ 0 h 1171432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2674962 w 9157649"/>
              <a:gd name="connsiteY2" fmla="*/ 545910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3316406 w 9157649"/>
              <a:gd name="connsiteY2" fmla="*/ 832513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157784"/>
              <a:gd name="connsiteX1" fmla="*/ 13648 w 9157649"/>
              <a:gd name="connsiteY1" fmla="*/ 996287 h 1157784"/>
              <a:gd name="connsiteX2" fmla="*/ 3084394 w 9157649"/>
              <a:gd name="connsiteY2" fmla="*/ 1009934 h 1157784"/>
              <a:gd name="connsiteX3" fmla="*/ 9157649 w 9157649"/>
              <a:gd name="connsiteY3" fmla="*/ 0 h 1157784"/>
              <a:gd name="connsiteX4" fmla="*/ 0 w 9157649"/>
              <a:gd name="connsiteY4" fmla="*/ 0 h 1157784"/>
              <a:gd name="connsiteX0" fmla="*/ 0 w 9157649"/>
              <a:gd name="connsiteY0" fmla="*/ 0 h 1066800"/>
              <a:gd name="connsiteX1" fmla="*/ 13648 w 9157649"/>
              <a:gd name="connsiteY1" fmla="*/ 996287 h 1066800"/>
              <a:gd name="connsiteX2" fmla="*/ 3084394 w 9157649"/>
              <a:gd name="connsiteY2" fmla="*/ 1009934 h 1066800"/>
              <a:gd name="connsiteX3" fmla="*/ 9157649 w 9157649"/>
              <a:gd name="connsiteY3" fmla="*/ 0 h 1066800"/>
              <a:gd name="connsiteX4" fmla="*/ 0 w 9157649"/>
              <a:gd name="connsiteY4" fmla="*/ 0 h 1066800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575714 w 9157649"/>
              <a:gd name="connsiteY2" fmla="*/ 668740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116841"/>
              <a:gd name="connsiteX1" fmla="*/ 13648 w 9157649"/>
              <a:gd name="connsiteY1" fmla="*/ 996287 h 1116841"/>
              <a:gd name="connsiteX2" fmla="*/ 3357350 w 9157649"/>
              <a:gd name="connsiteY2" fmla="*/ 1023582 h 1116841"/>
              <a:gd name="connsiteX3" fmla="*/ 9157649 w 9157649"/>
              <a:gd name="connsiteY3" fmla="*/ 0 h 1116841"/>
              <a:gd name="connsiteX4" fmla="*/ 0 w 9157649"/>
              <a:gd name="connsiteY4" fmla="*/ 0 h 1116841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48603"/>
              <a:gd name="connsiteX1" fmla="*/ 13648 w 9157649"/>
              <a:gd name="connsiteY1" fmla="*/ 996287 h 1048603"/>
              <a:gd name="connsiteX2" fmla="*/ 3357350 w 9157649"/>
              <a:gd name="connsiteY2" fmla="*/ 1023582 h 1048603"/>
              <a:gd name="connsiteX3" fmla="*/ 9157649 w 9157649"/>
              <a:gd name="connsiteY3" fmla="*/ 0 h 1048603"/>
              <a:gd name="connsiteX4" fmla="*/ 0 w 9157649"/>
              <a:gd name="connsiteY4" fmla="*/ 0 h 104860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357350 w 9157649"/>
              <a:gd name="connsiteY2" fmla="*/ 899224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52569"/>
              <a:gd name="connsiteX1" fmla="*/ 13648 w 9157649"/>
              <a:gd name="connsiteY1" fmla="*/ 996287 h 1052569"/>
              <a:gd name="connsiteX2" fmla="*/ 3415872 w 9157649"/>
              <a:gd name="connsiteY2" fmla="*/ 994321 h 1052569"/>
              <a:gd name="connsiteX3" fmla="*/ 9157649 w 9157649"/>
              <a:gd name="connsiteY3" fmla="*/ 0 h 1052569"/>
              <a:gd name="connsiteX4" fmla="*/ 0 w 9157649"/>
              <a:gd name="connsiteY4" fmla="*/ 0 h 1052569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 w 9157649"/>
              <a:gd name="connsiteY1" fmla="*/ 985654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9" h="1019342">
                <a:moveTo>
                  <a:pt x="0" y="0"/>
                </a:moveTo>
                <a:cubicBezTo>
                  <a:pt x="0" y="328551"/>
                  <a:pt x="1" y="657103"/>
                  <a:pt x="1" y="985654"/>
                </a:cubicBezTo>
                <a:lnTo>
                  <a:pt x="3415872" y="994321"/>
                </a:lnTo>
                <a:cubicBezTo>
                  <a:pt x="6127227" y="1019342"/>
                  <a:pt x="8541225" y="300250"/>
                  <a:pt x="915764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rgbClr val="11193B"/>
              </a:gs>
              <a:gs pos="50000">
                <a:srgbClr val="19255A"/>
              </a:gs>
              <a:gs pos="74000">
                <a:srgbClr val="1B2963"/>
              </a:gs>
            </a:gsLst>
            <a:lin ang="5400000" scaled="0"/>
            <a:tileRect/>
          </a:gradFill>
          <a:ln>
            <a:noFill/>
          </a:ln>
          <a:effectLst>
            <a:outerShdw blurRad="45000" dist="88900" dir="2940000" sx="101000" sy="101000" rotWithShape="0">
              <a:srgbClr val="000000">
                <a:alpha val="1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Tican_FRESH MEAT_RGB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7199429" y="6044642"/>
            <a:ext cx="1702833" cy="593683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-1" y="0"/>
            <a:ext cx="9144001" cy="1019342"/>
          </a:xfrm>
          <a:custGeom>
            <a:avLst/>
            <a:gdLst>
              <a:gd name="connsiteX0" fmla="*/ 0 w 9062114"/>
              <a:gd name="connsiteY0" fmla="*/ 0 h 996287"/>
              <a:gd name="connsiteX1" fmla="*/ 13648 w 9062114"/>
              <a:gd name="connsiteY1" fmla="*/ 996287 h 996287"/>
              <a:gd name="connsiteX2" fmla="*/ 9062114 w 9062114"/>
              <a:gd name="connsiteY2" fmla="*/ 0 h 996287"/>
              <a:gd name="connsiteX3" fmla="*/ 0 w 9062114"/>
              <a:gd name="connsiteY3" fmla="*/ 0 h 996287"/>
              <a:gd name="connsiteX0" fmla="*/ 0 w 8993875"/>
              <a:gd name="connsiteY0" fmla="*/ 0 h 996287"/>
              <a:gd name="connsiteX1" fmla="*/ 13648 w 8993875"/>
              <a:gd name="connsiteY1" fmla="*/ 996287 h 996287"/>
              <a:gd name="connsiteX2" fmla="*/ 8993875 w 8993875"/>
              <a:gd name="connsiteY2" fmla="*/ 0 h 996287"/>
              <a:gd name="connsiteX3" fmla="*/ 0 w 8993875"/>
              <a:gd name="connsiteY3" fmla="*/ 0 h 996287"/>
              <a:gd name="connsiteX0" fmla="*/ 0 w 8993875"/>
              <a:gd name="connsiteY0" fmla="*/ 0 h 1451212"/>
              <a:gd name="connsiteX1" fmla="*/ 13648 w 8993875"/>
              <a:gd name="connsiteY1" fmla="*/ 996287 h 1451212"/>
              <a:gd name="connsiteX2" fmla="*/ 8993875 w 8993875"/>
              <a:gd name="connsiteY2" fmla="*/ 0 h 1451212"/>
              <a:gd name="connsiteX3" fmla="*/ 0 w 8993875"/>
              <a:gd name="connsiteY3" fmla="*/ 0 h 1451212"/>
              <a:gd name="connsiteX0" fmla="*/ 0 w 9157649"/>
              <a:gd name="connsiteY0" fmla="*/ 1 h 1451212"/>
              <a:gd name="connsiteX1" fmla="*/ 13648 w 9157649"/>
              <a:gd name="connsiteY1" fmla="*/ 996288 h 1451212"/>
              <a:gd name="connsiteX2" fmla="*/ 9157649 w 9157649"/>
              <a:gd name="connsiteY2" fmla="*/ 0 h 1451212"/>
              <a:gd name="connsiteX3" fmla="*/ 0 w 9157649"/>
              <a:gd name="connsiteY3" fmla="*/ 1 h 1451212"/>
              <a:gd name="connsiteX0" fmla="*/ 0 w 9157649"/>
              <a:gd name="connsiteY0" fmla="*/ 1 h 1478508"/>
              <a:gd name="connsiteX1" fmla="*/ 13648 w 9157649"/>
              <a:gd name="connsiteY1" fmla="*/ 996288 h 1478508"/>
              <a:gd name="connsiteX2" fmla="*/ 9157649 w 9157649"/>
              <a:gd name="connsiteY2" fmla="*/ 0 h 1478508"/>
              <a:gd name="connsiteX3" fmla="*/ 0 w 9157649"/>
              <a:gd name="connsiteY3" fmla="*/ 1 h 1478508"/>
              <a:gd name="connsiteX0" fmla="*/ 0 w 9578455"/>
              <a:gd name="connsiteY0" fmla="*/ 1 h 1146413"/>
              <a:gd name="connsiteX1" fmla="*/ 13648 w 9578455"/>
              <a:gd name="connsiteY1" fmla="*/ 996288 h 1146413"/>
              <a:gd name="connsiteX2" fmla="*/ 2524837 w 9578455"/>
              <a:gd name="connsiteY2" fmla="*/ 900753 h 1146413"/>
              <a:gd name="connsiteX3" fmla="*/ 9157649 w 9578455"/>
              <a:gd name="connsiteY3" fmla="*/ 0 h 1146413"/>
              <a:gd name="connsiteX4" fmla="*/ 0 w 9578455"/>
              <a:gd name="connsiteY4" fmla="*/ 1 h 1146413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578455"/>
              <a:gd name="connsiteY0" fmla="*/ 1 h 1189631"/>
              <a:gd name="connsiteX1" fmla="*/ 13648 w 9578455"/>
              <a:gd name="connsiteY1" fmla="*/ 996288 h 1189631"/>
              <a:gd name="connsiteX2" fmla="*/ 2688610 w 9578455"/>
              <a:gd name="connsiteY2" fmla="*/ 1023583 h 1189631"/>
              <a:gd name="connsiteX3" fmla="*/ 9157649 w 9578455"/>
              <a:gd name="connsiteY3" fmla="*/ 0 h 1189631"/>
              <a:gd name="connsiteX4" fmla="*/ 0 w 9578455"/>
              <a:gd name="connsiteY4" fmla="*/ 1 h 1189631"/>
              <a:gd name="connsiteX0" fmla="*/ 0 w 9319148"/>
              <a:gd name="connsiteY0" fmla="*/ 0 h 1189630"/>
              <a:gd name="connsiteX1" fmla="*/ 13648 w 9319148"/>
              <a:gd name="connsiteY1" fmla="*/ 996287 h 1189630"/>
              <a:gd name="connsiteX2" fmla="*/ 2688610 w 9319148"/>
              <a:gd name="connsiteY2" fmla="*/ 1023582 h 1189630"/>
              <a:gd name="connsiteX3" fmla="*/ 8898342 w 9319148"/>
              <a:gd name="connsiteY3" fmla="*/ 1 h 1189630"/>
              <a:gd name="connsiteX4" fmla="*/ 0 w 9319148"/>
              <a:gd name="connsiteY4" fmla="*/ 0 h 1189630"/>
              <a:gd name="connsiteX0" fmla="*/ 0 w 8898342"/>
              <a:gd name="connsiteY0" fmla="*/ 0 h 1189630"/>
              <a:gd name="connsiteX1" fmla="*/ 13648 w 8898342"/>
              <a:gd name="connsiteY1" fmla="*/ 996287 h 1189630"/>
              <a:gd name="connsiteX2" fmla="*/ 2688610 w 8898342"/>
              <a:gd name="connsiteY2" fmla="*/ 1023582 h 1189630"/>
              <a:gd name="connsiteX3" fmla="*/ 8898342 w 8898342"/>
              <a:gd name="connsiteY3" fmla="*/ 1 h 1189630"/>
              <a:gd name="connsiteX4" fmla="*/ 0 w 8898342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89630"/>
              <a:gd name="connsiteX1" fmla="*/ 13648 w 9157649"/>
              <a:gd name="connsiteY1" fmla="*/ 996287 h 1189630"/>
              <a:gd name="connsiteX2" fmla="*/ 2688610 w 9157649"/>
              <a:gd name="connsiteY2" fmla="*/ 1023582 h 1189630"/>
              <a:gd name="connsiteX3" fmla="*/ 9157649 w 9157649"/>
              <a:gd name="connsiteY3" fmla="*/ 0 h 1189630"/>
              <a:gd name="connsiteX4" fmla="*/ 0 w 9157649"/>
              <a:gd name="connsiteY4" fmla="*/ 0 h 1189630"/>
              <a:gd name="connsiteX0" fmla="*/ 0 w 9157649"/>
              <a:gd name="connsiteY0" fmla="*/ 0 h 1171432"/>
              <a:gd name="connsiteX1" fmla="*/ 13648 w 9157649"/>
              <a:gd name="connsiteY1" fmla="*/ 996287 h 1171432"/>
              <a:gd name="connsiteX2" fmla="*/ 2688610 w 9157649"/>
              <a:gd name="connsiteY2" fmla="*/ 1023582 h 1171432"/>
              <a:gd name="connsiteX3" fmla="*/ 9157649 w 9157649"/>
              <a:gd name="connsiteY3" fmla="*/ 0 h 1171432"/>
              <a:gd name="connsiteX4" fmla="*/ 0 w 9157649"/>
              <a:gd name="connsiteY4" fmla="*/ 0 h 1171432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2674962 w 9157649"/>
              <a:gd name="connsiteY2" fmla="*/ 545910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037230"/>
              <a:gd name="connsiteX1" fmla="*/ 13648 w 9157649"/>
              <a:gd name="connsiteY1" fmla="*/ 996287 h 1037230"/>
              <a:gd name="connsiteX2" fmla="*/ 3316406 w 9157649"/>
              <a:gd name="connsiteY2" fmla="*/ 832513 h 1037230"/>
              <a:gd name="connsiteX3" fmla="*/ 9157649 w 9157649"/>
              <a:gd name="connsiteY3" fmla="*/ 0 h 1037230"/>
              <a:gd name="connsiteX4" fmla="*/ 0 w 9157649"/>
              <a:gd name="connsiteY4" fmla="*/ 0 h 1037230"/>
              <a:gd name="connsiteX0" fmla="*/ 0 w 9157649"/>
              <a:gd name="connsiteY0" fmla="*/ 0 h 1157784"/>
              <a:gd name="connsiteX1" fmla="*/ 13648 w 9157649"/>
              <a:gd name="connsiteY1" fmla="*/ 996287 h 1157784"/>
              <a:gd name="connsiteX2" fmla="*/ 3084394 w 9157649"/>
              <a:gd name="connsiteY2" fmla="*/ 1009934 h 1157784"/>
              <a:gd name="connsiteX3" fmla="*/ 9157649 w 9157649"/>
              <a:gd name="connsiteY3" fmla="*/ 0 h 1157784"/>
              <a:gd name="connsiteX4" fmla="*/ 0 w 9157649"/>
              <a:gd name="connsiteY4" fmla="*/ 0 h 1157784"/>
              <a:gd name="connsiteX0" fmla="*/ 0 w 9157649"/>
              <a:gd name="connsiteY0" fmla="*/ 0 h 1066800"/>
              <a:gd name="connsiteX1" fmla="*/ 13648 w 9157649"/>
              <a:gd name="connsiteY1" fmla="*/ 996287 h 1066800"/>
              <a:gd name="connsiteX2" fmla="*/ 3084394 w 9157649"/>
              <a:gd name="connsiteY2" fmla="*/ 1009934 h 1066800"/>
              <a:gd name="connsiteX3" fmla="*/ 9157649 w 9157649"/>
              <a:gd name="connsiteY3" fmla="*/ 0 h 1066800"/>
              <a:gd name="connsiteX4" fmla="*/ 0 w 9157649"/>
              <a:gd name="connsiteY4" fmla="*/ 0 h 1066800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1103193"/>
              <a:gd name="connsiteX1" fmla="*/ 13648 w 9157649"/>
              <a:gd name="connsiteY1" fmla="*/ 996287 h 1103193"/>
              <a:gd name="connsiteX2" fmla="*/ 3084394 w 9157649"/>
              <a:gd name="connsiteY2" fmla="*/ 1009934 h 1103193"/>
              <a:gd name="connsiteX3" fmla="*/ 9157649 w 9157649"/>
              <a:gd name="connsiteY3" fmla="*/ 0 h 1103193"/>
              <a:gd name="connsiteX4" fmla="*/ 0 w 9157649"/>
              <a:gd name="connsiteY4" fmla="*/ 0 h 110319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575714 w 9157649"/>
              <a:gd name="connsiteY2" fmla="*/ 668740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116841"/>
              <a:gd name="connsiteX1" fmla="*/ 13648 w 9157649"/>
              <a:gd name="connsiteY1" fmla="*/ 996287 h 1116841"/>
              <a:gd name="connsiteX2" fmla="*/ 3357350 w 9157649"/>
              <a:gd name="connsiteY2" fmla="*/ 1023582 h 1116841"/>
              <a:gd name="connsiteX3" fmla="*/ 9157649 w 9157649"/>
              <a:gd name="connsiteY3" fmla="*/ 0 h 1116841"/>
              <a:gd name="connsiteX4" fmla="*/ 0 w 9157649"/>
              <a:gd name="connsiteY4" fmla="*/ 0 h 1116841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23582"/>
              <a:gd name="connsiteX1" fmla="*/ 13648 w 9157649"/>
              <a:gd name="connsiteY1" fmla="*/ 996287 h 1023582"/>
              <a:gd name="connsiteX2" fmla="*/ 3357350 w 9157649"/>
              <a:gd name="connsiteY2" fmla="*/ 1023582 h 1023582"/>
              <a:gd name="connsiteX3" fmla="*/ 9157649 w 9157649"/>
              <a:gd name="connsiteY3" fmla="*/ 0 h 1023582"/>
              <a:gd name="connsiteX4" fmla="*/ 0 w 9157649"/>
              <a:gd name="connsiteY4" fmla="*/ 0 h 1023582"/>
              <a:gd name="connsiteX0" fmla="*/ 0 w 9157649"/>
              <a:gd name="connsiteY0" fmla="*/ 0 h 1048603"/>
              <a:gd name="connsiteX1" fmla="*/ 13648 w 9157649"/>
              <a:gd name="connsiteY1" fmla="*/ 996287 h 1048603"/>
              <a:gd name="connsiteX2" fmla="*/ 3357350 w 9157649"/>
              <a:gd name="connsiteY2" fmla="*/ 1023582 h 1048603"/>
              <a:gd name="connsiteX3" fmla="*/ 9157649 w 9157649"/>
              <a:gd name="connsiteY3" fmla="*/ 0 h 1048603"/>
              <a:gd name="connsiteX4" fmla="*/ 0 w 9157649"/>
              <a:gd name="connsiteY4" fmla="*/ 0 h 1048603"/>
              <a:gd name="connsiteX0" fmla="*/ 0 w 9157649"/>
              <a:gd name="connsiteY0" fmla="*/ 0 h 996287"/>
              <a:gd name="connsiteX1" fmla="*/ 13648 w 9157649"/>
              <a:gd name="connsiteY1" fmla="*/ 996287 h 996287"/>
              <a:gd name="connsiteX2" fmla="*/ 3357350 w 9157649"/>
              <a:gd name="connsiteY2" fmla="*/ 899224 h 996287"/>
              <a:gd name="connsiteX3" fmla="*/ 9157649 w 9157649"/>
              <a:gd name="connsiteY3" fmla="*/ 0 h 996287"/>
              <a:gd name="connsiteX4" fmla="*/ 0 w 9157649"/>
              <a:gd name="connsiteY4" fmla="*/ 0 h 996287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52569"/>
              <a:gd name="connsiteX1" fmla="*/ 13648 w 9157649"/>
              <a:gd name="connsiteY1" fmla="*/ 996287 h 1052569"/>
              <a:gd name="connsiteX2" fmla="*/ 3415872 w 9157649"/>
              <a:gd name="connsiteY2" fmla="*/ 994321 h 1052569"/>
              <a:gd name="connsiteX3" fmla="*/ 9157649 w 9157649"/>
              <a:gd name="connsiteY3" fmla="*/ 0 h 1052569"/>
              <a:gd name="connsiteX4" fmla="*/ 0 w 9157649"/>
              <a:gd name="connsiteY4" fmla="*/ 0 h 1052569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3648 w 9157649"/>
              <a:gd name="connsiteY1" fmla="*/ 996287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  <a:gd name="connsiteX0" fmla="*/ 0 w 9157649"/>
              <a:gd name="connsiteY0" fmla="*/ 0 h 1019342"/>
              <a:gd name="connsiteX1" fmla="*/ 1 w 9157649"/>
              <a:gd name="connsiteY1" fmla="*/ 985654 h 1019342"/>
              <a:gd name="connsiteX2" fmla="*/ 3415872 w 9157649"/>
              <a:gd name="connsiteY2" fmla="*/ 994321 h 1019342"/>
              <a:gd name="connsiteX3" fmla="*/ 9157649 w 9157649"/>
              <a:gd name="connsiteY3" fmla="*/ 0 h 1019342"/>
              <a:gd name="connsiteX4" fmla="*/ 0 w 9157649"/>
              <a:gd name="connsiteY4" fmla="*/ 0 h 101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9" h="1019342">
                <a:moveTo>
                  <a:pt x="0" y="0"/>
                </a:moveTo>
                <a:cubicBezTo>
                  <a:pt x="0" y="328551"/>
                  <a:pt x="1" y="657103"/>
                  <a:pt x="1" y="985654"/>
                </a:cubicBezTo>
                <a:lnTo>
                  <a:pt x="3415872" y="994321"/>
                </a:lnTo>
                <a:cubicBezTo>
                  <a:pt x="6127227" y="1019342"/>
                  <a:pt x="8541225" y="300250"/>
                  <a:pt x="9157649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5000">
                <a:srgbClr val="11193B"/>
              </a:gs>
              <a:gs pos="50000">
                <a:srgbClr val="19255A"/>
              </a:gs>
              <a:gs pos="74000">
                <a:srgbClr val="1B2963"/>
              </a:gs>
            </a:gsLst>
            <a:lin ang="5400000" scaled="0"/>
            <a:tileRect/>
          </a:gradFill>
          <a:ln>
            <a:noFill/>
          </a:ln>
          <a:effectLst>
            <a:outerShdw blurRad="45000" dist="88900" dir="2940000" sx="101000" sy="101000" rotWithShape="0">
              <a:srgbClr val="000000">
                <a:alpha val="1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28" y="0"/>
            <a:ext cx="82296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2858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err="1" smtClean="0"/>
              <a:t>Second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err="1" smtClean="0"/>
              <a:t>Third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err="1" smtClean="0"/>
              <a:t>Fifth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88" r:id="rId3"/>
    <p:sldLayoutId id="2147483689" r:id="rId4"/>
    <p:sldLayoutId id="2147483690" r:id="rId5"/>
    <p:sldLayoutId id="2147483691" r:id="rId6"/>
    <p:sldLayoutId id="2147483686" r:id="rId7"/>
    <p:sldLayoutId id="2147483674" r:id="rId8"/>
    <p:sldLayoutId id="2147483687" r:id="rId9"/>
    <p:sldLayoutId id="2147483677" r:id="rId10"/>
    <p:sldLayoutId id="2147483684" r:id="rId11"/>
    <p:sldLayoutId id="2147483685" r:id="rId12"/>
    <p:sldLayoutId id="2147483665" r:id="rId13"/>
    <p:sldLayoutId id="2147483650" r:id="rId14"/>
    <p:sldLayoutId id="2147483651" r:id="rId15"/>
    <p:sldLayoutId id="2147483652" r:id="rId16"/>
    <p:sldLayoutId id="2147483654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google.dk/url?sa=i&amp;rct=j&amp;q=handshake&amp;source=images&amp;cd=&amp;docid=1JDE0p0CnOwQrM&amp;tbnid=qTIfkewBerYhFM:&amp;ved=0CAUQjRw&amp;url=http://www.forbes.com/sites/christinecomaford/2011/12/27/bill-clinton-barbara-walters-stephen-hawking-what-handshakes-of-the-rich-and-famous-say/&amp;ei=5OcjUbnHKoSCtAako4HoAw&amp;bvm=bv.42661473,d.Yms&amp;psig=AFQjCNHjEoLvnl8fP4rCJOLRWIEePmwTxA&amp;ust=1361394010728456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721" y="165460"/>
            <a:ext cx="7772400" cy="649169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Første dag på Tican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315694" y="4724948"/>
            <a:ext cx="6400800" cy="926899"/>
          </a:xfrm>
        </p:spPr>
        <p:txBody>
          <a:bodyPr/>
          <a:lstStyle/>
          <a:p>
            <a:endParaRPr lang="da-DK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357938"/>
            <a:ext cx="642938" cy="365125"/>
          </a:xfrm>
          <a:prstGeom prst="rect">
            <a:avLst/>
          </a:prstGeom>
        </p:spPr>
        <p:txBody>
          <a:bodyPr/>
          <a:lstStyle/>
          <a:p>
            <a:fld id="{42BFF998-3A5F-41F8-93EA-E85910D83BC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66" y="4563374"/>
            <a:ext cx="2298068" cy="207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2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Ulykkesfrekvens 2007-2014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F998-3A5F-41F8-93EA-E85910D83BC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3" y="1122536"/>
            <a:ext cx="7101966" cy="492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7401463" y="4718649"/>
            <a:ext cx="2216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     </a:t>
            </a:r>
            <a:r>
              <a:rPr lang="da-DK" sz="1400" dirty="0" smtClean="0"/>
              <a:t>20 i frekvens </a:t>
            </a:r>
            <a:endParaRPr lang="da-DK" sz="1400" dirty="0"/>
          </a:p>
        </p:txBody>
      </p:sp>
      <p:sp>
        <p:nvSpPr>
          <p:cNvPr id="8" name="Tekstboks 7"/>
          <p:cNvSpPr txBox="1"/>
          <p:nvPr/>
        </p:nvSpPr>
        <p:spPr>
          <a:xfrm>
            <a:off x="7461849" y="4364966"/>
            <a:ext cx="161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 </a:t>
            </a:r>
            <a:r>
              <a:rPr lang="da-DK" sz="1100" dirty="0" smtClean="0"/>
              <a:t>   </a:t>
            </a:r>
            <a:r>
              <a:rPr lang="da-DK" sz="1400" dirty="0" smtClean="0"/>
              <a:t>25 i frekvens </a:t>
            </a:r>
            <a:endParaRPr lang="da-DK" sz="1400" dirty="0"/>
          </a:p>
        </p:txBody>
      </p:sp>
      <p:sp>
        <p:nvSpPr>
          <p:cNvPr id="9" name="Tekstboks 8"/>
          <p:cNvSpPr txBox="1"/>
          <p:nvPr/>
        </p:nvSpPr>
        <p:spPr>
          <a:xfrm>
            <a:off x="7047782" y="1880558"/>
            <a:ext cx="220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Mål i Frekvens. </a:t>
            </a:r>
            <a:endParaRPr lang="da-DK" dirty="0"/>
          </a:p>
        </p:txBody>
      </p:sp>
      <p:sp>
        <p:nvSpPr>
          <p:cNvPr id="12" name="Tekstboks 11"/>
          <p:cNvSpPr txBox="1"/>
          <p:nvPr/>
        </p:nvSpPr>
        <p:spPr>
          <a:xfrm>
            <a:off x="7530859" y="4002657"/>
            <a:ext cx="1518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 </a:t>
            </a:r>
            <a:r>
              <a:rPr lang="da-DK" sz="1400" dirty="0" smtClean="0"/>
              <a:t> 28 i frekvens 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9615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Pladsholder til indhold 3"/>
          <p:cNvSpPr txBox="1">
            <a:spLocks noGrp="1"/>
          </p:cNvSpPr>
          <p:nvPr>
            <p:ph idx="1"/>
          </p:nvPr>
        </p:nvSpPr>
        <p:spPr>
          <a:xfrm>
            <a:off x="677861" y="3519313"/>
            <a:ext cx="7788278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>
              <a:buNone/>
            </a:pPr>
            <a:r>
              <a:rPr lang="da-DK" sz="2400" b="1" dirty="0" smtClean="0"/>
              <a:t>TAK FOR I DAG</a:t>
            </a:r>
          </a:p>
          <a:p>
            <a:pPr marL="457200" lvl="1" indent="0" algn="ctr">
              <a:buNone/>
            </a:pPr>
            <a:endParaRPr lang="da-DK" sz="2400" b="1" dirty="0" smtClean="0"/>
          </a:p>
          <a:p>
            <a:pPr marL="457200" lvl="1" indent="0" algn="ctr">
              <a:buNone/>
            </a:pPr>
            <a:r>
              <a:rPr lang="da-DK" sz="4800" b="1" dirty="0" smtClean="0"/>
              <a:t>Pas godt på Jer selv og Jeres kollegaer!!!</a:t>
            </a:r>
          </a:p>
        </p:txBody>
      </p:sp>
      <p:pic>
        <p:nvPicPr>
          <p:cNvPr id="3074" name="Picture 2" descr="http://blogs-images.forbes.com/christinecomaford/files/2011/12/handshak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29" y="1112493"/>
            <a:ext cx="2691142" cy="240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Tillidsmanden	</a:t>
            </a:r>
            <a:endParaRPr lang="da-DK" dirty="0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Rundvisning ,information </a:t>
            </a:r>
            <a:r>
              <a:rPr lang="da-DK" dirty="0" err="1" smtClean="0">
                <a:solidFill>
                  <a:schemeClr val="tx1"/>
                </a:solidFill>
              </a:rPr>
              <a:t>osv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osv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osv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Arbejdsmiljø i skinke afdelingen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F998-3A5F-41F8-93EA-E85910D83BC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00" y="1341000"/>
            <a:ext cx="5568000" cy="41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27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Skema for instruktion af nye medarbejdere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F998-3A5F-41F8-93EA-E85910D83BC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81" y="1026543"/>
            <a:ext cx="4071668" cy="54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1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Sikkerhed i skinke afdelingen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dirty="0" smtClean="0"/>
              <a:t>Påbudt sikkerhedsudstyr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Knivhåndtering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Gennemgang af APV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Indstilling af bord og løft af kasser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Flugtveje og førstehjælpskasse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Hjertestarter og behandlerrum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Indberetning af ulykker og </a:t>
            </a:r>
            <a:r>
              <a:rPr lang="da-DK" dirty="0" err="1" smtClean="0"/>
              <a:t>nærvedulykker</a:t>
            </a:r>
            <a:endParaRPr lang="da-DK" dirty="0" smtClean="0"/>
          </a:p>
          <a:p>
            <a:pPr>
              <a:lnSpc>
                <a:spcPct val="150000"/>
              </a:lnSpc>
            </a:pPr>
            <a:r>
              <a:rPr lang="da-DK" dirty="0" smtClean="0"/>
              <a:t>Underskrift af </a:t>
            </a:r>
            <a:r>
              <a:rPr lang="da-DK" dirty="0" err="1" smtClean="0"/>
              <a:t>med.arbejder</a:t>
            </a:r>
            <a:r>
              <a:rPr lang="da-DK" dirty="0" smtClean="0"/>
              <a:t>, </a:t>
            </a:r>
            <a:r>
              <a:rPr lang="da-DK" dirty="0" err="1" smtClean="0"/>
              <a:t>arb.miljørep</a:t>
            </a:r>
            <a:r>
              <a:rPr lang="da-DK" dirty="0" smtClean="0"/>
              <a:t>. og </a:t>
            </a:r>
            <a:r>
              <a:rPr lang="da-DK" dirty="0" err="1" smtClean="0"/>
              <a:t>afd.mester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F998-3A5F-41F8-93EA-E85910D83BC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8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Arbejdsmiljøtavle 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07" y="1876188"/>
            <a:ext cx="4038600" cy="3904976"/>
          </a:xfrm>
        </p:spPr>
      </p:pic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395378" y="1600200"/>
            <a:ext cx="40386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da-DK" dirty="0" smtClean="0"/>
              <a:t>Info om elastikøvelser</a:t>
            </a:r>
          </a:p>
          <a:p>
            <a:pPr>
              <a:lnSpc>
                <a:spcPct val="200000"/>
              </a:lnSpc>
            </a:pPr>
            <a:r>
              <a:rPr lang="da-DK" dirty="0" smtClean="0"/>
              <a:t>Ulykkesstatistik</a:t>
            </a:r>
          </a:p>
          <a:p>
            <a:pPr>
              <a:lnSpc>
                <a:spcPct val="200000"/>
              </a:lnSpc>
            </a:pPr>
            <a:r>
              <a:rPr lang="da-DK" dirty="0" smtClean="0"/>
              <a:t>Beredskabsplan</a:t>
            </a:r>
          </a:p>
          <a:p>
            <a:pPr>
              <a:lnSpc>
                <a:spcPct val="200000"/>
              </a:lnSpc>
            </a:pPr>
            <a:r>
              <a:rPr lang="da-DK" dirty="0" smtClean="0"/>
              <a:t>Påbudt sikkerhedsudstyr</a:t>
            </a:r>
          </a:p>
          <a:p>
            <a:pPr>
              <a:lnSpc>
                <a:spcPct val="200000"/>
              </a:lnSpc>
            </a:pPr>
            <a:r>
              <a:rPr lang="da-DK" dirty="0" smtClean="0"/>
              <a:t>Nye tiltag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F998-3A5F-41F8-93EA-E85910D83BC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Ugentlig tavlemøde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dirty="0" smtClean="0"/>
              <a:t>Tavlemøde hver fredag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AU-gruppen, </a:t>
            </a:r>
            <a:r>
              <a:rPr lang="da-DK" dirty="0" err="1" smtClean="0"/>
              <a:t>arb.miljørepræsentant</a:t>
            </a:r>
            <a:r>
              <a:rPr lang="da-DK" dirty="0" smtClean="0"/>
              <a:t>, </a:t>
            </a:r>
            <a:r>
              <a:rPr lang="da-DK" dirty="0" err="1" smtClean="0"/>
              <a:t>afd.mester</a:t>
            </a:r>
            <a:r>
              <a:rPr lang="da-DK" dirty="0" smtClean="0"/>
              <a:t> deltager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KPI-tal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Løse problemer her og nu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1767"/>
            <a:ext cx="4038600" cy="4321833"/>
          </a:xfrm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F998-3A5F-41F8-93EA-E85910D83BC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Ulykkesfrekvens skinke afdelingen</a:t>
            </a:r>
            <a:endParaRPr lang="da-DK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317371"/>
              </p:ext>
            </p:extLst>
          </p:nvPr>
        </p:nvGraphicFramePr>
        <p:xfrm>
          <a:off x="357188" y="12858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F998-3A5F-41F8-93EA-E85910D83BC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3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Sikkerhedsrundering </a:t>
            </a:r>
            <a:endParaRPr lang="da-DK" dirty="0"/>
          </a:p>
        </p:txBody>
      </p:sp>
      <p:graphicFrame>
        <p:nvGraphicFramePr>
          <p:cNvPr id="9" name="Pladsholder til indhold 8"/>
          <p:cNvGraphicFramePr>
            <a:graphicFrameLocks noGrp="1"/>
          </p:cNvGraphicFramePr>
          <p:nvPr>
            <p:ph sz="half" idx="1"/>
          </p:nvPr>
        </p:nvGraphicFramePr>
        <p:xfrm>
          <a:off x="589091" y="1285270"/>
          <a:ext cx="3774817" cy="5155823"/>
        </p:xfrm>
        <a:graphic>
          <a:graphicData uri="http://schemas.openxmlformats.org/drawingml/2006/table">
            <a:tbl>
              <a:tblPr firstRow="1" firstCol="1" bandRow="1"/>
              <a:tblGrid>
                <a:gridCol w="363916"/>
                <a:gridCol w="66591"/>
                <a:gridCol w="2120125"/>
                <a:gridCol w="160897"/>
                <a:gridCol w="214403"/>
                <a:gridCol w="848885"/>
              </a:tblGrid>
              <a:tr h="115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Afdeling</a:t>
                      </a:r>
                    </a:p>
                  </a:txBody>
                  <a:tcPr marL="41191" marR="411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Skinker             Dato</a:t>
                      </a:r>
                    </a:p>
                  </a:txBody>
                  <a:tcPr marL="41191" marR="411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2586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1191" marR="411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NEJ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EVT. KOMMENTARER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da-DK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Sikkerheds-og Førstehjælpsudstyr</a:t>
                      </a:r>
                      <a:endParaRPr lang="da-DK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Førstehjælps-Kuffert 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øjenskylleflaske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da-DK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Personlige værnemidler-Stikprøve</a:t>
                      </a:r>
                      <a:endParaRPr lang="da-DK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Høreværn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b 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Skære handsker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C 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Brynje forklæde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Hjelm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Sikkerhedssko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Knivskede 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da-DK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Brandrisici</a:t>
                      </a:r>
                      <a:endParaRPr lang="da-DK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8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Flugtveje er disse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Ryddelige?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Branddøre/porte, holdes disse lukkede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8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Brandslukningsmateriel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Er dette funktionsdygtig (se mærkat)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8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Service på brandøre/porte (se mærkat)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Brandøre afprøves for at sikre at de virker.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Flugtvejsskilte 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da-DK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Arbejdsmetoder </a:t>
                      </a:r>
                      <a:endParaRPr lang="da-DK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16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 af arbejdsmetode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Og brug af tekniske hjælpemidler,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Herunder tunge løft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da-DK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Maskiner – udstyr </a:t>
                      </a:r>
                      <a:endParaRPr lang="da-DK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Fungerer nødstop (afprøvning)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Er afskærmning i orden 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Stiger 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Stabler( se mærkat)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da-DK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Arbejdspladsens indretning </a:t>
                      </a:r>
                      <a:endParaRPr lang="da-DK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Er arbejdspladsens indretning og arbejdsplatforme i orden?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8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Er gulve, adgangsveje og trapper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Forsvarlige?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da-DK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Evt.</a:t>
                      </a:r>
                      <a:endParaRPr lang="da-DK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15792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1191" marR="41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F998-3A5F-41F8-93EA-E85910D83BC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338263" y="3473664"/>
            <a:ext cx="1847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ladsholder til indhold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smtClean="0"/>
              <a:t>Sikkerhedsrundering hver 3. måned</a:t>
            </a:r>
          </a:p>
          <a:p>
            <a:endParaRPr lang="da-DK" dirty="0" smtClean="0"/>
          </a:p>
          <a:p>
            <a:r>
              <a:rPr lang="da-DK" dirty="0" err="1" smtClean="0"/>
              <a:t>Opfølgende</a:t>
            </a:r>
            <a:r>
              <a:rPr lang="da-DK" dirty="0" smtClean="0"/>
              <a:t> møde med alle </a:t>
            </a:r>
            <a:r>
              <a:rPr lang="da-DK" dirty="0" err="1" smtClean="0"/>
              <a:t>arb.miljørepræsentanter</a:t>
            </a:r>
            <a:endParaRPr lang="da-DK" dirty="0" smtClean="0"/>
          </a:p>
          <a:p>
            <a:endParaRPr lang="da-DK" dirty="0" smtClean="0"/>
          </a:p>
          <a:p>
            <a:pPr>
              <a:lnSpc>
                <a:spcPct val="150000"/>
              </a:lnSpc>
            </a:pPr>
            <a:r>
              <a:rPr lang="da-DK" dirty="0" smtClean="0"/>
              <a:t>Opfølgning fra sidste møde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999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rect Table Foods template">
  <a:themeElements>
    <a:clrScheme name="TICAN Template">
      <a:dk1>
        <a:srgbClr val="262626"/>
      </a:dk1>
      <a:lt1>
        <a:sysClr val="window" lastClr="FFFFFF"/>
      </a:lt1>
      <a:dk2>
        <a:srgbClr val="19255A"/>
      </a:dk2>
      <a:lt2>
        <a:srgbClr val="FF0000"/>
      </a:lt2>
      <a:accent1>
        <a:srgbClr val="3B3B3B"/>
      </a:accent1>
      <a:accent2>
        <a:srgbClr val="C00000"/>
      </a:accent2>
      <a:accent3>
        <a:srgbClr val="223278"/>
      </a:accent3>
      <a:accent4>
        <a:srgbClr val="7D8383"/>
      </a:accent4>
      <a:accent5>
        <a:srgbClr val="344DB6"/>
      </a:accent5>
      <a:accent6>
        <a:srgbClr val="223278"/>
      </a:accent6>
      <a:hlink>
        <a:srgbClr val="2B3F95"/>
      </a:hlink>
      <a:folHlink>
        <a:srgbClr val="2B3F95"/>
      </a:folHlink>
    </a:clrScheme>
    <a:fontScheme name="TICA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Direct Table Foods template</Template>
  <TotalTime>2786</TotalTime>
  <Words>279</Words>
  <Application>Microsoft Office PowerPoint</Application>
  <PresentationFormat>On-screen Show (4:3)</PresentationFormat>
  <Paragraphs>206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Direct Table Foods template</vt:lpstr>
      <vt:lpstr>Første dag på Tican</vt:lpstr>
      <vt:lpstr>Tillidsmanden </vt:lpstr>
      <vt:lpstr>Arbejdsmiljø i skinke afdelingen</vt:lpstr>
      <vt:lpstr>Skema for instruktion af nye medarbejdere</vt:lpstr>
      <vt:lpstr>Sikkerhed i skinke afdelingen</vt:lpstr>
      <vt:lpstr>Arbejdsmiljøtavle </vt:lpstr>
      <vt:lpstr>Ugentlig tavlemøde</vt:lpstr>
      <vt:lpstr>Ulykkesfrekvens skinke afdelingen</vt:lpstr>
      <vt:lpstr>Sikkerhedsrundering </vt:lpstr>
      <vt:lpstr>Ulykkesfrekvens 2007-2014</vt:lpstr>
      <vt:lpstr> </vt:lpstr>
    </vt:vector>
  </TitlesOfParts>
  <Company>Tican a.m.b.a.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TICAN</dc:title>
  <dc:creator>Administrator</dc:creator>
  <cp:lastModifiedBy>Annette Hoffmann</cp:lastModifiedBy>
  <cp:revision>142</cp:revision>
  <dcterms:created xsi:type="dcterms:W3CDTF">2011-01-21T09:31:20Z</dcterms:created>
  <dcterms:modified xsi:type="dcterms:W3CDTF">2014-11-19T19:41:45Z</dcterms:modified>
</cp:coreProperties>
</file>